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369" r:id="rId2"/>
    <p:sldId id="367" r:id="rId3"/>
    <p:sldId id="385" r:id="rId4"/>
    <p:sldId id="296" r:id="rId5"/>
    <p:sldId id="321" r:id="rId6"/>
    <p:sldId id="284" r:id="rId7"/>
    <p:sldId id="373" r:id="rId8"/>
    <p:sldId id="374" r:id="rId9"/>
    <p:sldId id="375" r:id="rId10"/>
    <p:sldId id="376" r:id="rId11"/>
    <p:sldId id="387" r:id="rId12"/>
    <p:sldId id="381" r:id="rId13"/>
    <p:sldId id="370" r:id="rId14"/>
    <p:sldId id="371" r:id="rId15"/>
    <p:sldId id="388" r:id="rId16"/>
    <p:sldId id="389" r:id="rId17"/>
    <p:sldId id="286" r:id="rId18"/>
    <p:sldId id="287" r:id="rId19"/>
    <p:sldId id="288" r:id="rId20"/>
    <p:sldId id="372" r:id="rId21"/>
    <p:sldId id="310" r:id="rId22"/>
    <p:sldId id="347" r:id="rId23"/>
    <p:sldId id="357" r:id="rId24"/>
    <p:sldId id="382" r:id="rId25"/>
    <p:sldId id="361" r:id="rId26"/>
    <p:sldId id="358" r:id="rId27"/>
    <p:sldId id="362" r:id="rId28"/>
    <p:sldId id="379" r:id="rId29"/>
    <p:sldId id="360" r:id="rId30"/>
    <p:sldId id="383" r:id="rId31"/>
    <p:sldId id="363" r:id="rId32"/>
    <p:sldId id="365" r:id="rId33"/>
    <p:sldId id="366" r:id="rId34"/>
    <p:sldId id="384" r:id="rId35"/>
    <p:sldId id="302" r:id="rId36"/>
    <p:sldId id="380" r:id="rId37"/>
    <p:sldId id="386" r:id="rId38"/>
    <p:sldId id="272" r:id="rId39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E44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0" d="100"/>
          <a:sy n="100" d="100"/>
        </p:scale>
        <p:origin x="-9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93E250-887A-4ED2-A6DB-D28A02C13DDD}" type="doc">
      <dgm:prSet loTypeId="urn:microsoft.com/office/officeart/2005/8/layout/hList2#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87B9D802-F847-46AA-AD3B-3486D18E6257}">
      <dgm:prSet/>
      <dgm:spPr/>
      <dgm:t>
        <a:bodyPr/>
        <a:lstStyle/>
        <a:p>
          <a:pPr rtl="0"/>
          <a:r>
            <a:rPr lang="es-ES_tradnl" smtClean="0"/>
            <a:t>Orquestación/Switch</a:t>
          </a:r>
          <a:endParaRPr lang="es-CL"/>
        </a:p>
      </dgm:t>
    </dgm:pt>
    <dgm:pt modelId="{D2F6B89B-64D9-4E44-87D5-92571226CEA0}" type="parTrans" cxnId="{7EB51F8C-64C0-449E-8894-1D1A9D17915A}">
      <dgm:prSet/>
      <dgm:spPr/>
      <dgm:t>
        <a:bodyPr/>
        <a:lstStyle/>
        <a:p>
          <a:endParaRPr lang="es-CL"/>
        </a:p>
      </dgm:t>
    </dgm:pt>
    <dgm:pt modelId="{4D8C16FF-9170-4460-8387-417C9D6687F7}" type="sibTrans" cxnId="{7EB51F8C-64C0-449E-8894-1D1A9D17915A}">
      <dgm:prSet/>
      <dgm:spPr/>
      <dgm:t>
        <a:bodyPr/>
        <a:lstStyle/>
        <a:p>
          <a:endParaRPr lang="es-CL"/>
        </a:p>
      </dgm:t>
    </dgm:pt>
    <dgm:pt modelId="{DEAB4E17-FB20-4621-8368-05BA13F2BF3D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s-ES_tradnl" smtClean="0">
              <a:solidFill>
                <a:schemeClr val="accent5">
                  <a:lumMod val="50000"/>
                </a:schemeClr>
              </a:solidFill>
            </a:rPr>
            <a:t>Motor de Interoperabilidad no almacena información, salvo la necesaria para establecer intercambio</a:t>
          </a:r>
          <a:endParaRPr lang="es-CL">
            <a:solidFill>
              <a:schemeClr val="accent5">
                <a:lumMod val="50000"/>
              </a:schemeClr>
            </a:solidFill>
          </a:endParaRPr>
        </a:p>
      </dgm:t>
    </dgm:pt>
    <dgm:pt modelId="{791FCA2A-FA4B-4A36-B012-0E4BD5604E11}" type="parTrans" cxnId="{4F7DAE14-3DD4-42B0-9D4A-5BEED677B784}">
      <dgm:prSet/>
      <dgm:spPr/>
      <dgm:t>
        <a:bodyPr/>
        <a:lstStyle/>
        <a:p>
          <a:endParaRPr lang="es-CL"/>
        </a:p>
      </dgm:t>
    </dgm:pt>
    <dgm:pt modelId="{D918980D-1FF7-4CAC-BA55-8ED4934EBADA}" type="sibTrans" cxnId="{4F7DAE14-3DD4-42B0-9D4A-5BEED677B784}">
      <dgm:prSet/>
      <dgm:spPr/>
      <dgm:t>
        <a:bodyPr/>
        <a:lstStyle/>
        <a:p>
          <a:endParaRPr lang="es-CL"/>
        </a:p>
      </dgm:t>
    </dgm:pt>
    <dgm:pt modelId="{9CF00B62-C0ED-4C27-BB17-DE8CB35404A0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s-ES_tradnl" smtClean="0">
              <a:solidFill>
                <a:schemeClr val="accent5">
                  <a:lumMod val="50000"/>
                </a:schemeClr>
              </a:solidFill>
            </a:rPr>
            <a:t>Ventajas</a:t>
          </a:r>
          <a:endParaRPr lang="es-CL">
            <a:solidFill>
              <a:schemeClr val="accent5">
                <a:lumMod val="50000"/>
              </a:schemeClr>
            </a:solidFill>
          </a:endParaRPr>
        </a:p>
      </dgm:t>
    </dgm:pt>
    <dgm:pt modelId="{454996F7-B307-435E-8B21-27CF3541DF7D}" type="parTrans" cxnId="{A86625E8-B4A0-44E9-BCA5-299D77313180}">
      <dgm:prSet/>
      <dgm:spPr/>
      <dgm:t>
        <a:bodyPr/>
        <a:lstStyle/>
        <a:p>
          <a:endParaRPr lang="es-CL"/>
        </a:p>
      </dgm:t>
    </dgm:pt>
    <dgm:pt modelId="{6A4350ED-9267-4171-B073-C463D7A275F5}" type="sibTrans" cxnId="{A86625E8-B4A0-44E9-BCA5-299D77313180}">
      <dgm:prSet/>
      <dgm:spPr/>
      <dgm:t>
        <a:bodyPr/>
        <a:lstStyle/>
        <a:p>
          <a:endParaRPr lang="es-CL"/>
        </a:p>
      </dgm:t>
    </dgm:pt>
    <dgm:pt modelId="{3F9927C2-1BCF-4867-BF86-E20F756FAAE4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s-ES_tradnl" smtClean="0">
              <a:solidFill>
                <a:schemeClr val="accent5">
                  <a:lumMod val="50000"/>
                </a:schemeClr>
              </a:solidFill>
            </a:rPr>
            <a:t>Menores requerimientos Jurídicos</a:t>
          </a:r>
          <a:endParaRPr lang="es-CL">
            <a:solidFill>
              <a:schemeClr val="accent5">
                <a:lumMod val="50000"/>
              </a:schemeClr>
            </a:solidFill>
          </a:endParaRPr>
        </a:p>
      </dgm:t>
    </dgm:pt>
    <dgm:pt modelId="{9EE68B26-2229-441F-978C-2D6B83A9CA6A}" type="parTrans" cxnId="{37D3D5C7-14A1-4EED-B078-BC5403F58E0A}">
      <dgm:prSet/>
      <dgm:spPr/>
      <dgm:t>
        <a:bodyPr/>
        <a:lstStyle/>
        <a:p>
          <a:endParaRPr lang="es-CL"/>
        </a:p>
      </dgm:t>
    </dgm:pt>
    <dgm:pt modelId="{549F3E7E-AB32-4E2C-8062-0B40C1F9F2A4}" type="sibTrans" cxnId="{37D3D5C7-14A1-4EED-B078-BC5403F58E0A}">
      <dgm:prSet/>
      <dgm:spPr/>
      <dgm:t>
        <a:bodyPr/>
        <a:lstStyle/>
        <a:p>
          <a:endParaRPr lang="es-CL"/>
        </a:p>
      </dgm:t>
    </dgm:pt>
    <dgm:pt modelId="{1CAEF172-E4F7-4D4D-8C5C-24F8CFF1723C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s-ES_tradnl" smtClean="0">
              <a:solidFill>
                <a:schemeClr val="accent5">
                  <a:lumMod val="50000"/>
                </a:schemeClr>
              </a:solidFill>
            </a:rPr>
            <a:t>Arquitectura tecnológica más simple</a:t>
          </a:r>
          <a:endParaRPr lang="es-CL">
            <a:solidFill>
              <a:schemeClr val="accent5">
                <a:lumMod val="50000"/>
              </a:schemeClr>
            </a:solidFill>
          </a:endParaRPr>
        </a:p>
      </dgm:t>
    </dgm:pt>
    <dgm:pt modelId="{30F2DBA8-A802-4C56-BA7A-65ADC7D5E752}" type="parTrans" cxnId="{97325F7D-DF17-4A19-BCED-57EA90B20C8A}">
      <dgm:prSet/>
      <dgm:spPr/>
      <dgm:t>
        <a:bodyPr/>
        <a:lstStyle/>
        <a:p>
          <a:endParaRPr lang="es-CL"/>
        </a:p>
      </dgm:t>
    </dgm:pt>
    <dgm:pt modelId="{89670ECA-DE4F-4212-A7A7-B2AFFFF427C7}" type="sibTrans" cxnId="{97325F7D-DF17-4A19-BCED-57EA90B20C8A}">
      <dgm:prSet/>
      <dgm:spPr/>
      <dgm:t>
        <a:bodyPr/>
        <a:lstStyle/>
        <a:p>
          <a:endParaRPr lang="es-CL"/>
        </a:p>
      </dgm:t>
    </dgm:pt>
    <dgm:pt modelId="{8EA06AE1-9659-4A01-AF33-202437BF9F85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s-ES_tradnl" smtClean="0">
              <a:solidFill>
                <a:schemeClr val="accent5">
                  <a:lumMod val="50000"/>
                </a:schemeClr>
              </a:solidFill>
            </a:rPr>
            <a:t>Desventajas</a:t>
          </a:r>
          <a:endParaRPr lang="es-CL">
            <a:solidFill>
              <a:schemeClr val="accent5">
                <a:lumMod val="50000"/>
              </a:schemeClr>
            </a:solidFill>
          </a:endParaRPr>
        </a:p>
      </dgm:t>
    </dgm:pt>
    <dgm:pt modelId="{36D7BEF4-13F9-4275-9D5F-7A3ADAE7A1B8}" type="parTrans" cxnId="{E08780B9-2CD8-46F0-9EB3-CE9ABB04C20D}">
      <dgm:prSet/>
      <dgm:spPr/>
      <dgm:t>
        <a:bodyPr/>
        <a:lstStyle/>
        <a:p>
          <a:endParaRPr lang="es-CL"/>
        </a:p>
      </dgm:t>
    </dgm:pt>
    <dgm:pt modelId="{4DC5970B-EEC1-4966-8FD8-2EBA4BF27387}" type="sibTrans" cxnId="{E08780B9-2CD8-46F0-9EB3-CE9ABB04C20D}">
      <dgm:prSet/>
      <dgm:spPr/>
      <dgm:t>
        <a:bodyPr/>
        <a:lstStyle/>
        <a:p>
          <a:endParaRPr lang="es-CL"/>
        </a:p>
      </dgm:t>
    </dgm:pt>
    <dgm:pt modelId="{5C5E861F-BF59-4FF8-815A-27587686E05B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s-ES_tradnl" smtClean="0">
              <a:solidFill>
                <a:schemeClr val="accent5">
                  <a:lumMod val="50000"/>
                </a:schemeClr>
              </a:solidFill>
            </a:rPr>
            <a:t>Complejidad de operación</a:t>
          </a:r>
          <a:endParaRPr lang="es-CL">
            <a:solidFill>
              <a:schemeClr val="accent5">
                <a:lumMod val="50000"/>
              </a:schemeClr>
            </a:solidFill>
          </a:endParaRPr>
        </a:p>
      </dgm:t>
    </dgm:pt>
    <dgm:pt modelId="{F2B2CFB2-1064-4FAD-8997-96E3F17D7956}" type="parTrans" cxnId="{90F9C240-DC7F-4047-AEAF-F50034D4D496}">
      <dgm:prSet/>
      <dgm:spPr/>
      <dgm:t>
        <a:bodyPr/>
        <a:lstStyle/>
        <a:p>
          <a:endParaRPr lang="es-CL"/>
        </a:p>
      </dgm:t>
    </dgm:pt>
    <dgm:pt modelId="{97F474A2-E3F7-4519-A9D2-F2138E02EB65}" type="sibTrans" cxnId="{90F9C240-DC7F-4047-AEAF-F50034D4D496}">
      <dgm:prSet/>
      <dgm:spPr/>
      <dgm:t>
        <a:bodyPr/>
        <a:lstStyle/>
        <a:p>
          <a:endParaRPr lang="es-CL"/>
        </a:p>
      </dgm:t>
    </dgm:pt>
    <dgm:pt modelId="{AB93E6FA-AEEF-482B-837C-F52C5C9284B4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s-ES_tradnl" smtClean="0">
              <a:solidFill>
                <a:schemeClr val="accent5">
                  <a:lumMod val="50000"/>
                </a:schemeClr>
              </a:solidFill>
            </a:rPr>
            <a:t>Herencia de SLA’s</a:t>
          </a:r>
          <a:endParaRPr lang="es-ES_tradnl">
            <a:solidFill>
              <a:schemeClr val="accent5">
                <a:lumMod val="50000"/>
              </a:schemeClr>
            </a:solidFill>
          </a:endParaRPr>
        </a:p>
      </dgm:t>
    </dgm:pt>
    <dgm:pt modelId="{B2C996EA-91F3-4E63-997D-7C9623AFAAB9}" type="parTrans" cxnId="{931F0F78-C0A7-43C4-B759-F789B13874E9}">
      <dgm:prSet/>
      <dgm:spPr/>
      <dgm:t>
        <a:bodyPr/>
        <a:lstStyle/>
        <a:p>
          <a:endParaRPr lang="es-CL"/>
        </a:p>
      </dgm:t>
    </dgm:pt>
    <dgm:pt modelId="{52E20AE2-47D9-4B68-A4B1-51FA381F2920}" type="sibTrans" cxnId="{931F0F78-C0A7-43C4-B759-F789B13874E9}">
      <dgm:prSet/>
      <dgm:spPr/>
      <dgm:t>
        <a:bodyPr/>
        <a:lstStyle/>
        <a:p>
          <a:endParaRPr lang="es-CL"/>
        </a:p>
      </dgm:t>
    </dgm:pt>
    <dgm:pt modelId="{9B72DF41-AF3A-4246-B759-8A849FE93051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s-ES_tradnl" smtClean="0">
              <a:solidFill>
                <a:schemeClr val="accent5">
                  <a:lumMod val="50000"/>
                </a:schemeClr>
              </a:solidFill>
            </a:rPr>
            <a:t>Se replica datos en base de datos central</a:t>
          </a:r>
          <a:endParaRPr lang="es-CL">
            <a:solidFill>
              <a:schemeClr val="accent5">
                <a:lumMod val="50000"/>
              </a:schemeClr>
            </a:solidFill>
          </a:endParaRPr>
        </a:p>
      </dgm:t>
    </dgm:pt>
    <dgm:pt modelId="{B1DA4C86-CB14-4BD4-8C77-F777339C0ECB}" type="parTrans" cxnId="{52DCD9FD-5180-4548-86C0-6949D6C3B94E}">
      <dgm:prSet/>
      <dgm:spPr/>
      <dgm:t>
        <a:bodyPr/>
        <a:lstStyle/>
        <a:p>
          <a:endParaRPr lang="es-CL"/>
        </a:p>
      </dgm:t>
    </dgm:pt>
    <dgm:pt modelId="{0B6520FA-D8FD-44E3-B208-CF21EAFC96DF}" type="sibTrans" cxnId="{52DCD9FD-5180-4548-86C0-6949D6C3B94E}">
      <dgm:prSet/>
      <dgm:spPr/>
      <dgm:t>
        <a:bodyPr/>
        <a:lstStyle/>
        <a:p>
          <a:endParaRPr lang="es-CL"/>
        </a:p>
      </dgm:t>
    </dgm:pt>
    <dgm:pt modelId="{A7C8C202-DD4A-49F3-908D-761EE21FE731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s-ES_tradnl" smtClean="0">
              <a:solidFill>
                <a:schemeClr val="accent5">
                  <a:lumMod val="50000"/>
                </a:schemeClr>
              </a:solidFill>
            </a:rPr>
            <a:t>Ventajas</a:t>
          </a:r>
          <a:endParaRPr lang="es-CL">
            <a:solidFill>
              <a:schemeClr val="accent5">
                <a:lumMod val="50000"/>
              </a:schemeClr>
            </a:solidFill>
          </a:endParaRPr>
        </a:p>
      </dgm:t>
    </dgm:pt>
    <dgm:pt modelId="{BCFEF196-A975-492E-B56B-3638A3ABBFE7}" type="parTrans" cxnId="{00B4DA3A-8917-4AEC-A6F2-60CDA070487C}">
      <dgm:prSet/>
      <dgm:spPr/>
      <dgm:t>
        <a:bodyPr/>
        <a:lstStyle/>
        <a:p>
          <a:endParaRPr lang="es-CL"/>
        </a:p>
      </dgm:t>
    </dgm:pt>
    <dgm:pt modelId="{5B78884F-1002-450C-88E2-5EA04E05E010}" type="sibTrans" cxnId="{00B4DA3A-8917-4AEC-A6F2-60CDA070487C}">
      <dgm:prSet/>
      <dgm:spPr/>
      <dgm:t>
        <a:bodyPr/>
        <a:lstStyle/>
        <a:p>
          <a:endParaRPr lang="es-CL"/>
        </a:p>
      </dgm:t>
    </dgm:pt>
    <dgm:pt modelId="{77E6200E-99AA-4531-9681-FF42EF06D324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s-ES_tradnl" smtClean="0">
              <a:solidFill>
                <a:schemeClr val="accent5">
                  <a:lumMod val="50000"/>
                </a:schemeClr>
              </a:solidFill>
            </a:rPr>
            <a:t>Punto único de acceso</a:t>
          </a:r>
          <a:endParaRPr lang="es-CL">
            <a:solidFill>
              <a:schemeClr val="accent5">
                <a:lumMod val="50000"/>
              </a:schemeClr>
            </a:solidFill>
          </a:endParaRPr>
        </a:p>
      </dgm:t>
    </dgm:pt>
    <dgm:pt modelId="{93FA9C84-E5F0-47A5-BAB7-A2EFA89CEC28}" type="parTrans" cxnId="{DEA60416-2378-44A7-B683-13C4E58DE42E}">
      <dgm:prSet/>
      <dgm:spPr/>
      <dgm:t>
        <a:bodyPr/>
        <a:lstStyle/>
        <a:p>
          <a:endParaRPr lang="es-CL"/>
        </a:p>
      </dgm:t>
    </dgm:pt>
    <dgm:pt modelId="{6EF7F294-697F-42A9-989E-4A8AE1DB0527}" type="sibTrans" cxnId="{DEA60416-2378-44A7-B683-13C4E58DE42E}">
      <dgm:prSet/>
      <dgm:spPr/>
      <dgm:t>
        <a:bodyPr/>
        <a:lstStyle/>
        <a:p>
          <a:endParaRPr lang="es-CL"/>
        </a:p>
      </dgm:t>
    </dgm:pt>
    <dgm:pt modelId="{CC773536-9A35-4968-8B41-CC0C99265BE7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s-ES_tradnl" smtClean="0">
              <a:solidFill>
                <a:schemeClr val="accent5">
                  <a:lumMod val="50000"/>
                </a:schemeClr>
              </a:solidFill>
            </a:rPr>
            <a:t>Desventajas</a:t>
          </a:r>
          <a:endParaRPr lang="es-CL">
            <a:solidFill>
              <a:schemeClr val="accent5">
                <a:lumMod val="50000"/>
              </a:schemeClr>
            </a:solidFill>
          </a:endParaRPr>
        </a:p>
      </dgm:t>
    </dgm:pt>
    <dgm:pt modelId="{4D86CD49-9674-4609-9C5D-22D10479CF41}" type="parTrans" cxnId="{4EC0BF63-A07A-4E5A-8DC9-B0892A50D9D9}">
      <dgm:prSet/>
      <dgm:spPr/>
      <dgm:t>
        <a:bodyPr/>
        <a:lstStyle/>
        <a:p>
          <a:endParaRPr lang="es-CL"/>
        </a:p>
      </dgm:t>
    </dgm:pt>
    <dgm:pt modelId="{E54269C9-757F-4F5F-9FA6-501926BF7D59}" type="sibTrans" cxnId="{4EC0BF63-A07A-4E5A-8DC9-B0892A50D9D9}">
      <dgm:prSet/>
      <dgm:spPr/>
      <dgm:t>
        <a:bodyPr/>
        <a:lstStyle/>
        <a:p>
          <a:endParaRPr lang="es-CL"/>
        </a:p>
      </dgm:t>
    </dgm:pt>
    <dgm:pt modelId="{160BF923-A181-4D95-BE66-BA4933FA495F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s-ES_tradnl" dirty="0" smtClean="0">
              <a:solidFill>
                <a:schemeClr val="accent5">
                  <a:lumMod val="50000"/>
                </a:schemeClr>
              </a:solidFill>
            </a:rPr>
            <a:t>Datos no están en el origen</a:t>
          </a:r>
          <a:endParaRPr lang="es-CL" dirty="0">
            <a:solidFill>
              <a:schemeClr val="accent5">
                <a:lumMod val="50000"/>
              </a:schemeClr>
            </a:solidFill>
          </a:endParaRPr>
        </a:p>
      </dgm:t>
    </dgm:pt>
    <dgm:pt modelId="{BDBB1E69-05E4-4505-82B1-F4B64A5325CB}" type="parTrans" cxnId="{3871C07A-67F9-4476-8B9C-D61E478067B7}">
      <dgm:prSet/>
      <dgm:spPr/>
      <dgm:t>
        <a:bodyPr/>
        <a:lstStyle/>
        <a:p>
          <a:endParaRPr lang="es-CL"/>
        </a:p>
      </dgm:t>
    </dgm:pt>
    <dgm:pt modelId="{7B37DDC0-F984-4614-B1DC-3454FE1E54BA}" type="sibTrans" cxnId="{3871C07A-67F9-4476-8B9C-D61E478067B7}">
      <dgm:prSet/>
      <dgm:spPr/>
      <dgm:t>
        <a:bodyPr/>
        <a:lstStyle/>
        <a:p>
          <a:endParaRPr lang="es-CL"/>
        </a:p>
      </dgm:t>
    </dgm:pt>
    <dgm:pt modelId="{5C2E2BE4-B461-45B2-BE7C-38E8E175D9A1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s-ES_tradnl" smtClean="0">
              <a:solidFill>
                <a:schemeClr val="accent5">
                  <a:lumMod val="50000"/>
                </a:schemeClr>
              </a:solidFill>
            </a:rPr>
            <a:t>Sincronización</a:t>
          </a:r>
          <a:endParaRPr lang="es-CL">
            <a:solidFill>
              <a:schemeClr val="accent5">
                <a:lumMod val="50000"/>
              </a:schemeClr>
            </a:solidFill>
          </a:endParaRPr>
        </a:p>
      </dgm:t>
    </dgm:pt>
    <dgm:pt modelId="{F5E90AC4-ACA8-45D5-A628-727C118D34DD}" type="parTrans" cxnId="{68506944-B4AC-4757-87C3-ECD46AD1CBED}">
      <dgm:prSet/>
      <dgm:spPr/>
      <dgm:t>
        <a:bodyPr/>
        <a:lstStyle/>
        <a:p>
          <a:endParaRPr lang="es-CL"/>
        </a:p>
      </dgm:t>
    </dgm:pt>
    <dgm:pt modelId="{B7B90E70-0545-443E-817E-8381FF6742A5}" type="sibTrans" cxnId="{68506944-B4AC-4757-87C3-ECD46AD1CBED}">
      <dgm:prSet/>
      <dgm:spPr/>
      <dgm:t>
        <a:bodyPr/>
        <a:lstStyle/>
        <a:p>
          <a:endParaRPr lang="es-CL"/>
        </a:p>
      </dgm:t>
    </dgm:pt>
    <dgm:pt modelId="{EACDDD1C-AEDA-4554-B885-AB29340774A5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s-ES_tradnl" smtClean="0">
              <a:solidFill>
                <a:schemeClr val="accent5">
                  <a:lumMod val="50000"/>
                </a:schemeClr>
              </a:solidFill>
            </a:rPr>
            <a:t>Uso de datos personales</a:t>
          </a:r>
          <a:endParaRPr lang="es-CL">
            <a:solidFill>
              <a:schemeClr val="accent5">
                <a:lumMod val="50000"/>
              </a:schemeClr>
            </a:solidFill>
          </a:endParaRPr>
        </a:p>
      </dgm:t>
    </dgm:pt>
    <dgm:pt modelId="{0C7FD690-A4C9-4238-9BAC-4483E1AE346B}" type="parTrans" cxnId="{9FA59EF8-D440-401C-8EF9-BB5DCFCF1624}">
      <dgm:prSet/>
      <dgm:spPr/>
      <dgm:t>
        <a:bodyPr/>
        <a:lstStyle/>
        <a:p>
          <a:endParaRPr lang="es-CL"/>
        </a:p>
      </dgm:t>
    </dgm:pt>
    <dgm:pt modelId="{7A6D5D13-54FA-4D89-9E16-099C7141F81C}" type="sibTrans" cxnId="{9FA59EF8-D440-401C-8EF9-BB5DCFCF1624}">
      <dgm:prSet/>
      <dgm:spPr/>
      <dgm:t>
        <a:bodyPr/>
        <a:lstStyle/>
        <a:p>
          <a:endParaRPr lang="es-CL"/>
        </a:p>
      </dgm:t>
    </dgm:pt>
    <dgm:pt modelId="{B29497C9-B82D-4D35-BB43-682A5FEF0DE1}">
      <dgm:prSet/>
      <dgm:spPr/>
      <dgm:t>
        <a:bodyPr/>
        <a:lstStyle/>
        <a:p>
          <a:r>
            <a:rPr lang="es-ES_tradnl" smtClean="0"/>
            <a:t>Repositorio Central</a:t>
          </a:r>
          <a:endParaRPr lang="es-CL"/>
        </a:p>
      </dgm:t>
    </dgm:pt>
    <dgm:pt modelId="{1138EF09-3954-44DF-AF68-1CFCDBF789A3}" type="parTrans" cxnId="{80A79950-34A2-4890-95CD-AAFBBBBEED61}">
      <dgm:prSet/>
      <dgm:spPr/>
      <dgm:t>
        <a:bodyPr/>
        <a:lstStyle/>
        <a:p>
          <a:endParaRPr lang="es-CL"/>
        </a:p>
      </dgm:t>
    </dgm:pt>
    <dgm:pt modelId="{28B6E7BF-47F5-4FB8-B499-8A6B45A54D35}" type="sibTrans" cxnId="{80A79950-34A2-4890-95CD-AAFBBBBEED61}">
      <dgm:prSet/>
      <dgm:spPr/>
      <dgm:t>
        <a:bodyPr/>
        <a:lstStyle/>
        <a:p>
          <a:endParaRPr lang="es-CL"/>
        </a:p>
      </dgm:t>
    </dgm:pt>
    <dgm:pt modelId="{32F886C3-498B-4C98-AE7D-24196C261F28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noFill/>
        <a:ln>
          <a:noFill/>
        </a:ln>
      </dgm:spPr>
      <dgm:t>
        <a:bodyPr/>
        <a:lstStyle/>
        <a:p>
          <a:pPr rtl="0"/>
          <a:r>
            <a:rPr lang="es-ES_tradnl" smtClean="0"/>
            <a:t>Framework</a:t>
          </a:r>
          <a:endParaRPr lang="es-ES_tradnl">
            <a:solidFill>
              <a:schemeClr val="accent5">
                <a:lumMod val="50000"/>
              </a:schemeClr>
            </a:solidFill>
          </a:endParaRPr>
        </a:p>
      </dgm:t>
    </dgm:pt>
    <dgm:pt modelId="{EE7C22FD-7B1C-4DCF-AB64-A7D947FD99E9}" type="parTrans" cxnId="{B6271789-5066-4601-BDAB-DCABAE92C747}">
      <dgm:prSet/>
      <dgm:spPr/>
      <dgm:t>
        <a:bodyPr/>
        <a:lstStyle/>
        <a:p>
          <a:endParaRPr lang="es-CL"/>
        </a:p>
      </dgm:t>
    </dgm:pt>
    <dgm:pt modelId="{6C9706DB-2FAA-4E2A-BFD6-784973FD49CE}" type="sibTrans" cxnId="{B6271789-5066-4601-BDAB-DCABAE92C747}">
      <dgm:prSet/>
      <dgm:spPr/>
      <dgm:t>
        <a:bodyPr/>
        <a:lstStyle/>
        <a:p>
          <a:endParaRPr lang="es-CL"/>
        </a:p>
      </dgm:t>
    </dgm:pt>
    <dgm:pt modelId="{C5B08B37-AD50-4A33-835D-B42E26672EAE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endParaRPr lang="es-ES_tradnl">
            <a:solidFill>
              <a:schemeClr val="accent5">
                <a:lumMod val="50000"/>
              </a:schemeClr>
            </a:solidFill>
          </a:endParaRPr>
        </a:p>
      </dgm:t>
    </dgm:pt>
    <dgm:pt modelId="{0A0DDBEC-3066-4AC9-957E-40D9884CD3C1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s-ES_tradnl" smtClean="0">
              <a:solidFill>
                <a:schemeClr val="accent5">
                  <a:lumMod val="50000"/>
                </a:schemeClr>
              </a:solidFill>
            </a:rPr>
            <a:t>Proceso de adopción más lento y con menor control</a:t>
          </a:r>
          <a:endParaRPr lang="es-CL">
            <a:solidFill>
              <a:schemeClr val="accent5">
                <a:lumMod val="50000"/>
              </a:schemeClr>
            </a:solidFill>
          </a:endParaRPr>
        </a:p>
      </dgm:t>
    </dgm:pt>
    <dgm:pt modelId="{76184112-3004-4E11-8A01-B7B81654DE44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s-ES_tradnl" smtClean="0">
              <a:solidFill>
                <a:schemeClr val="accent5">
                  <a:lumMod val="50000"/>
                </a:schemeClr>
              </a:solidFill>
            </a:rPr>
            <a:t>Desventajas</a:t>
          </a:r>
          <a:endParaRPr lang="es-CL">
            <a:solidFill>
              <a:schemeClr val="accent5">
                <a:lumMod val="50000"/>
              </a:schemeClr>
            </a:solidFill>
          </a:endParaRPr>
        </a:p>
      </dgm:t>
    </dgm:pt>
    <dgm:pt modelId="{D84B3869-4C95-4E10-ABEF-65A1B74EC48B}" type="sibTrans" cxnId="{5FE8F38D-7574-4FF3-813F-C3F7018C38AE}">
      <dgm:prSet/>
      <dgm:spPr/>
      <dgm:t>
        <a:bodyPr/>
        <a:lstStyle/>
        <a:p>
          <a:endParaRPr lang="es-CL"/>
        </a:p>
      </dgm:t>
    </dgm:pt>
    <dgm:pt modelId="{56DFD096-8AA4-438D-8976-9F945EFFAFBE}" type="parTrans" cxnId="{5FE8F38D-7574-4FF3-813F-C3F7018C38AE}">
      <dgm:prSet/>
      <dgm:spPr/>
      <dgm:t>
        <a:bodyPr/>
        <a:lstStyle/>
        <a:p>
          <a:endParaRPr lang="es-CL"/>
        </a:p>
      </dgm:t>
    </dgm:pt>
    <dgm:pt modelId="{1C01E8F2-A7B0-44AE-ABA2-383434E33755}" type="sibTrans" cxnId="{92553F32-45B0-487B-B70E-E2BDA028508C}">
      <dgm:prSet/>
      <dgm:spPr/>
      <dgm:t>
        <a:bodyPr/>
        <a:lstStyle/>
        <a:p>
          <a:endParaRPr lang="es-CL"/>
        </a:p>
      </dgm:t>
    </dgm:pt>
    <dgm:pt modelId="{192F73FD-4482-4DF1-88C2-FF87F1EEAABB}" type="parTrans" cxnId="{92553F32-45B0-487B-B70E-E2BDA028508C}">
      <dgm:prSet/>
      <dgm:spPr/>
      <dgm:t>
        <a:bodyPr/>
        <a:lstStyle/>
        <a:p>
          <a:endParaRPr lang="es-CL"/>
        </a:p>
      </dgm:t>
    </dgm:pt>
    <dgm:pt modelId="{51D08C76-9A28-4D50-B963-7D08E40B3833}" type="sibTrans" cxnId="{23B26266-32DC-4214-A914-8EA67C5A9D67}">
      <dgm:prSet/>
      <dgm:spPr/>
      <dgm:t>
        <a:bodyPr/>
        <a:lstStyle/>
        <a:p>
          <a:endParaRPr lang="es-CL"/>
        </a:p>
      </dgm:t>
    </dgm:pt>
    <dgm:pt modelId="{4A6386C1-0E1B-4820-9692-0D7AD347DF8A}" type="parTrans" cxnId="{23B26266-32DC-4214-A914-8EA67C5A9D67}">
      <dgm:prSet/>
      <dgm:spPr/>
      <dgm:t>
        <a:bodyPr/>
        <a:lstStyle/>
        <a:p>
          <a:endParaRPr lang="es-CL"/>
        </a:p>
      </dgm:t>
    </dgm:pt>
    <dgm:pt modelId="{55AB1E8A-B235-4869-96B7-FD59AC322D9F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s-ES_tradnl" smtClean="0">
              <a:solidFill>
                <a:schemeClr val="accent5">
                  <a:lumMod val="50000"/>
                </a:schemeClr>
              </a:solidFill>
            </a:rPr>
            <a:t>Simplicidad de implementación, no hay infraestructura habilitante central</a:t>
          </a:r>
          <a:endParaRPr lang="es-CL">
            <a:solidFill>
              <a:schemeClr val="accent5">
                <a:lumMod val="50000"/>
              </a:schemeClr>
            </a:solidFill>
          </a:endParaRPr>
        </a:p>
      </dgm:t>
    </dgm:pt>
    <dgm:pt modelId="{8A5F49AE-E227-4074-AA9A-B3DAA84BFB4E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s-ES_tradnl" smtClean="0">
              <a:solidFill>
                <a:schemeClr val="accent5">
                  <a:lumMod val="50000"/>
                </a:schemeClr>
              </a:solidFill>
            </a:rPr>
            <a:t>Ventajas</a:t>
          </a:r>
          <a:endParaRPr lang="es-CL">
            <a:solidFill>
              <a:schemeClr val="accent5">
                <a:lumMod val="50000"/>
              </a:schemeClr>
            </a:solidFill>
          </a:endParaRPr>
        </a:p>
      </dgm:t>
    </dgm:pt>
    <dgm:pt modelId="{318CCBCB-2BEF-4BDF-A027-219786FA30E6}" type="sibTrans" cxnId="{2EC43D3B-9F99-454C-9A77-C8D924176ABD}">
      <dgm:prSet/>
      <dgm:spPr/>
      <dgm:t>
        <a:bodyPr/>
        <a:lstStyle/>
        <a:p>
          <a:endParaRPr lang="es-CL"/>
        </a:p>
      </dgm:t>
    </dgm:pt>
    <dgm:pt modelId="{64DB7604-5A3A-4C41-92FB-79223C5E8D62}" type="parTrans" cxnId="{2EC43D3B-9F99-454C-9A77-C8D924176ABD}">
      <dgm:prSet/>
      <dgm:spPr/>
      <dgm:t>
        <a:bodyPr/>
        <a:lstStyle/>
        <a:p>
          <a:endParaRPr lang="es-CL"/>
        </a:p>
      </dgm:t>
    </dgm:pt>
    <dgm:pt modelId="{2475D56E-59D8-4127-A057-DCBCCA35DD52}" type="sibTrans" cxnId="{52561114-8341-4368-8597-4C75B26E858C}">
      <dgm:prSet/>
      <dgm:spPr/>
      <dgm:t>
        <a:bodyPr/>
        <a:lstStyle/>
        <a:p>
          <a:endParaRPr lang="es-CL"/>
        </a:p>
      </dgm:t>
    </dgm:pt>
    <dgm:pt modelId="{EF4BAB00-1ED9-4554-9098-11E36A24673F}" type="parTrans" cxnId="{52561114-8341-4368-8597-4C75B26E858C}">
      <dgm:prSet/>
      <dgm:spPr/>
      <dgm:t>
        <a:bodyPr/>
        <a:lstStyle/>
        <a:p>
          <a:endParaRPr lang="es-CL"/>
        </a:p>
      </dgm:t>
    </dgm:pt>
    <dgm:pt modelId="{F63C1CE8-0B16-4039-B80B-711B4C900627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s-ES_tradnl" smtClean="0">
              <a:solidFill>
                <a:schemeClr val="accent5">
                  <a:lumMod val="50000"/>
                </a:schemeClr>
              </a:solidFill>
            </a:rPr>
            <a:t>Marco normativo al cual se debe adherir</a:t>
          </a:r>
          <a:endParaRPr lang="es-CL">
            <a:solidFill>
              <a:schemeClr val="accent5">
                <a:lumMod val="50000"/>
              </a:schemeClr>
            </a:solidFill>
          </a:endParaRPr>
        </a:p>
      </dgm:t>
    </dgm:pt>
    <dgm:pt modelId="{920B0945-E0AB-4DA8-8382-429EAD0D530B}" type="sibTrans" cxnId="{748136DE-D99E-4FE9-9659-A9436C5D2692}">
      <dgm:prSet/>
      <dgm:spPr/>
      <dgm:t>
        <a:bodyPr/>
        <a:lstStyle/>
        <a:p>
          <a:endParaRPr lang="es-CL"/>
        </a:p>
      </dgm:t>
    </dgm:pt>
    <dgm:pt modelId="{DBD7FAC0-B921-4EB8-BF3E-2BE2493142D8}" type="parTrans" cxnId="{748136DE-D99E-4FE9-9659-A9436C5D2692}">
      <dgm:prSet/>
      <dgm:spPr/>
      <dgm:t>
        <a:bodyPr/>
        <a:lstStyle/>
        <a:p>
          <a:endParaRPr lang="es-CL"/>
        </a:p>
      </dgm:t>
    </dgm:pt>
    <dgm:pt modelId="{886DCF43-BCF6-45FD-8549-93AA3C8777E0}" type="pres">
      <dgm:prSet presAssocID="{E593E250-887A-4ED2-A6DB-D28A02C13DDD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CL"/>
        </a:p>
      </dgm:t>
    </dgm:pt>
    <dgm:pt modelId="{AC9EFDD9-D3CC-4B31-AA79-21F28C3D186B}" type="pres">
      <dgm:prSet presAssocID="{87B9D802-F847-46AA-AD3B-3486D18E6257}" presName="compositeNode" presStyleCnt="0">
        <dgm:presLayoutVars>
          <dgm:bulletEnabled val="1"/>
        </dgm:presLayoutVars>
      </dgm:prSet>
      <dgm:spPr/>
    </dgm:pt>
    <dgm:pt modelId="{4484E07E-7700-40B3-9711-AD41B3D419F7}" type="pres">
      <dgm:prSet presAssocID="{87B9D802-F847-46AA-AD3B-3486D18E6257}" presName="imag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2A23BB7-04AE-4CB9-95DF-DD8DC602628D}" type="pres">
      <dgm:prSet presAssocID="{87B9D802-F847-46AA-AD3B-3486D18E6257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A6A52827-32C1-46E2-95A2-BE041E0CEBF1}" type="pres">
      <dgm:prSet presAssocID="{87B9D802-F847-46AA-AD3B-3486D18E6257}" presName="parentNode" presStyleLbl="revTx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F67023B5-8698-44EF-BEA6-4042D697B252}" type="pres">
      <dgm:prSet presAssocID="{4D8C16FF-9170-4460-8387-417C9D6687F7}" presName="sibTrans" presStyleCnt="0"/>
      <dgm:spPr/>
    </dgm:pt>
    <dgm:pt modelId="{33891BFC-157A-4DA8-8F40-66557DD2A426}" type="pres">
      <dgm:prSet presAssocID="{32F886C3-498B-4C98-AE7D-24196C261F28}" presName="compositeNode" presStyleCnt="0">
        <dgm:presLayoutVars>
          <dgm:bulletEnabled val="1"/>
        </dgm:presLayoutVars>
      </dgm:prSet>
      <dgm:spPr/>
    </dgm:pt>
    <dgm:pt modelId="{726B9B92-8B2B-485B-941D-43C20BE038B9}" type="pres">
      <dgm:prSet presAssocID="{32F886C3-498B-4C98-AE7D-24196C261F28}" presName="imag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CL"/>
        </a:p>
      </dgm:t>
    </dgm:pt>
    <dgm:pt modelId="{230C05CA-D5AF-48A9-9B94-DDA009AB4A3E}" type="pres">
      <dgm:prSet presAssocID="{32F886C3-498B-4C98-AE7D-24196C261F28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7B28E3B-9C33-4B16-8D45-C0F37A8B0943}" type="pres">
      <dgm:prSet presAssocID="{32F886C3-498B-4C98-AE7D-24196C261F28}" presName="parentNode" presStyleLbl="revTx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BF9FAA51-4B60-46F4-B26A-187D8ADD6D2D}" type="pres">
      <dgm:prSet presAssocID="{6C9706DB-2FAA-4E2A-BFD6-784973FD49CE}" presName="sibTrans" presStyleCnt="0"/>
      <dgm:spPr/>
    </dgm:pt>
    <dgm:pt modelId="{AB0E3660-D944-4920-877D-53E8A15765DA}" type="pres">
      <dgm:prSet presAssocID="{B29497C9-B82D-4D35-BB43-682A5FEF0DE1}" presName="compositeNode" presStyleCnt="0">
        <dgm:presLayoutVars>
          <dgm:bulletEnabled val="1"/>
        </dgm:presLayoutVars>
      </dgm:prSet>
      <dgm:spPr/>
    </dgm:pt>
    <dgm:pt modelId="{06B53CA7-65D0-4E00-801D-5197F88887ED}" type="pres">
      <dgm:prSet presAssocID="{B29497C9-B82D-4D35-BB43-682A5FEF0DE1}" presName="imag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CL"/>
        </a:p>
      </dgm:t>
    </dgm:pt>
    <dgm:pt modelId="{520AB249-2C7D-4E85-BA2D-2B0F0050DB32}" type="pres">
      <dgm:prSet presAssocID="{B29497C9-B82D-4D35-BB43-682A5FEF0DE1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10F704F9-3B19-4CDB-94B6-BBED9E1C3A30}" type="pres">
      <dgm:prSet presAssocID="{B29497C9-B82D-4D35-BB43-682A5FEF0DE1}" presName="parentNode" presStyleLbl="revTx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748136DE-D99E-4FE9-9659-A9436C5D2692}" srcId="{32F886C3-498B-4C98-AE7D-24196C261F28}" destId="{F63C1CE8-0B16-4039-B80B-711B4C900627}" srcOrd="0" destOrd="0" parTransId="{DBD7FAC0-B921-4EB8-BF3E-2BE2493142D8}" sibTransId="{920B0945-E0AB-4DA8-8382-429EAD0D530B}"/>
    <dgm:cxn modelId="{84254EF2-654B-2949-ADD4-CBAFB04058E8}" type="presOf" srcId="{CC773536-9A35-4968-8B41-CC0C99265BE7}" destId="{520AB249-2C7D-4E85-BA2D-2B0F0050DB32}" srcOrd="0" destOrd="3" presId="urn:microsoft.com/office/officeart/2005/8/layout/hList2#1"/>
    <dgm:cxn modelId="{29FB0D4C-11F3-074B-8569-474D7601C86A}" type="presOf" srcId="{0A0DDBEC-3066-4AC9-957E-40D9884CD3C1}" destId="{230C05CA-D5AF-48A9-9B94-DDA009AB4A3E}" srcOrd="0" destOrd="4" presId="urn:microsoft.com/office/officeart/2005/8/layout/hList2#1"/>
    <dgm:cxn modelId="{9FA59EF8-D440-401C-8EF9-BB5DCFCF1624}" srcId="{CC773536-9A35-4968-8B41-CC0C99265BE7}" destId="{EACDDD1C-AEDA-4554-B885-AB29340774A5}" srcOrd="2" destOrd="0" parTransId="{0C7FD690-A4C9-4238-9BAC-4483E1AE346B}" sibTransId="{7A6D5D13-54FA-4D89-9E16-099C7141F81C}"/>
    <dgm:cxn modelId="{F3B9AA37-246F-4049-BA45-068455C507C0}" type="presOf" srcId="{77E6200E-99AA-4531-9681-FF42EF06D324}" destId="{520AB249-2C7D-4E85-BA2D-2B0F0050DB32}" srcOrd="0" destOrd="2" presId="urn:microsoft.com/office/officeart/2005/8/layout/hList2#1"/>
    <dgm:cxn modelId="{DEA60416-2378-44A7-B683-13C4E58DE42E}" srcId="{A7C8C202-DD4A-49F3-908D-761EE21FE731}" destId="{77E6200E-99AA-4531-9681-FF42EF06D324}" srcOrd="0" destOrd="0" parTransId="{93FA9C84-E5F0-47A5-BAB7-A2EFA89CEC28}" sibTransId="{6EF7F294-697F-42A9-989E-4A8AE1DB0527}"/>
    <dgm:cxn modelId="{4A5CC8BC-3D52-E94D-ACBD-E060CE0EFB85}" type="presOf" srcId="{87B9D802-F847-46AA-AD3B-3486D18E6257}" destId="{A6A52827-32C1-46E2-95A2-BE041E0CEBF1}" srcOrd="0" destOrd="0" presId="urn:microsoft.com/office/officeart/2005/8/layout/hList2#1"/>
    <dgm:cxn modelId="{931F0F78-C0A7-43C4-B759-F789B13874E9}" srcId="{8EA06AE1-9659-4A01-AF33-202437BF9F85}" destId="{AB93E6FA-AEEF-482B-837C-F52C5C9284B4}" srcOrd="1" destOrd="0" parTransId="{B2C996EA-91F3-4E63-997D-7C9623AFAAB9}" sibTransId="{52E20AE2-47D9-4B68-A4B1-51FA381F2920}"/>
    <dgm:cxn modelId="{B6271789-5066-4601-BDAB-DCABAE92C747}" srcId="{E593E250-887A-4ED2-A6DB-D28A02C13DDD}" destId="{32F886C3-498B-4C98-AE7D-24196C261F28}" srcOrd="1" destOrd="0" parTransId="{EE7C22FD-7B1C-4DCF-AB64-A7D947FD99E9}" sibTransId="{6C9706DB-2FAA-4E2A-BFD6-784973FD49CE}"/>
    <dgm:cxn modelId="{52561114-8341-4368-8597-4C75B26E858C}" srcId="{8A5F49AE-E227-4074-AA9A-B3DAA84BFB4E}" destId="{55AB1E8A-B235-4869-96B7-FD59AC322D9F}" srcOrd="0" destOrd="0" parTransId="{EF4BAB00-1ED9-4554-9098-11E36A24673F}" sibTransId="{2475D56E-59D8-4127-A057-DCBCCA35DD52}"/>
    <dgm:cxn modelId="{A86625E8-B4A0-44E9-BCA5-299D77313180}" srcId="{87B9D802-F847-46AA-AD3B-3486D18E6257}" destId="{9CF00B62-C0ED-4C27-BB17-DE8CB35404A0}" srcOrd="1" destOrd="0" parTransId="{454996F7-B307-435E-8B21-27CF3541DF7D}" sibTransId="{6A4350ED-9267-4171-B073-C463D7A275F5}"/>
    <dgm:cxn modelId="{52DCD9FD-5180-4548-86C0-6949D6C3B94E}" srcId="{B29497C9-B82D-4D35-BB43-682A5FEF0DE1}" destId="{9B72DF41-AF3A-4246-B759-8A849FE93051}" srcOrd="0" destOrd="0" parTransId="{B1DA4C86-CB14-4BD4-8C77-F777339C0ECB}" sibTransId="{0B6520FA-D8FD-44E3-B208-CF21EAFC96DF}"/>
    <dgm:cxn modelId="{E987BE0B-E918-BE40-A564-7A09A5245AA1}" type="presOf" srcId="{E593E250-887A-4ED2-A6DB-D28A02C13DDD}" destId="{886DCF43-BCF6-45FD-8549-93AA3C8777E0}" srcOrd="0" destOrd="0" presId="urn:microsoft.com/office/officeart/2005/8/layout/hList2#1"/>
    <dgm:cxn modelId="{7DFCC364-57CD-4B43-8A20-08214ED0320F}" type="presOf" srcId="{160BF923-A181-4D95-BE66-BA4933FA495F}" destId="{520AB249-2C7D-4E85-BA2D-2B0F0050DB32}" srcOrd="0" destOrd="4" presId="urn:microsoft.com/office/officeart/2005/8/layout/hList2#1"/>
    <dgm:cxn modelId="{0EE9D4B9-BFA5-9347-B63B-6CC759BA5D35}" type="presOf" srcId="{C5B08B37-AD50-4A33-835D-B42E26672EAE}" destId="{230C05CA-D5AF-48A9-9B94-DDA009AB4A3E}" srcOrd="0" destOrd="5" presId="urn:microsoft.com/office/officeart/2005/8/layout/hList2#1"/>
    <dgm:cxn modelId="{9B1E5043-410A-D640-AB77-8270A9D3482F}" type="presOf" srcId="{DEAB4E17-FB20-4621-8368-05BA13F2BF3D}" destId="{22A23BB7-04AE-4CB9-95DF-DD8DC602628D}" srcOrd="0" destOrd="0" presId="urn:microsoft.com/office/officeart/2005/8/layout/hList2#1"/>
    <dgm:cxn modelId="{7EB51F8C-64C0-449E-8894-1D1A9D17915A}" srcId="{E593E250-887A-4ED2-A6DB-D28A02C13DDD}" destId="{87B9D802-F847-46AA-AD3B-3486D18E6257}" srcOrd="0" destOrd="0" parTransId="{D2F6B89B-64D9-4E44-87D5-92571226CEA0}" sibTransId="{4D8C16FF-9170-4460-8387-417C9D6687F7}"/>
    <dgm:cxn modelId="{D32A69BC-D08A-5D4B-B8CC-6A5C87E82C9E}" type="presOf" srcId="{9CF00B62-C0ED-4C27-BB17-DE8CB35404A0}" destId="{22A23BB7-04AE-4CB9-95DF-DD8DC602628D}" srcOrd="0" destOrd="1" presId="urn:microsoft.com/office/officeart/2005/8/layout/hList2#1"/>
    <dgm:cxn modelId="{CC2F862B-D6A8-614C-A9DE-0D2832AD5F22}" type="presOf" srcId="{3F9927C2-1BCF-4867-BF86-E20F756FAAE4}" destId="{22A23BB7-04AE-4CB9-95DF-DD8DC602628D}" srcOrd="0" destOrd="2" presId="urn:microsoft.com/office/officeart/2005/8/layout/hList2#1"/>
    <dgm:cxn modelId="{C35F4324-A748-3347-AAB0-1B1FEB69FCD9}" type="presOf" srcId="{1CAEF172-E4F7-4D4D-8C5C-24F8CFF1723C}" destId="{22A23BB7-04AE-4CB9-95DF-DD8DC602628D}" srcOrd="0" destOrd="3" presId="urn:microsoft.com/office/officeart/2005/8/layout/hList2#1"/>
    <dgm:cxn modelId="{80A79950-34A2-4890-95CD-AAFBBBBEED61}" srcId="{E593E250-887A-4ED2-A6DB-D28A02C13DDD}" destId="{B29497C9-B82D-4D35-BB43-682A5FEF0DE1}" srcOrd="2" destOrd="0" parTransId="{1138EF09-3954-44DF-AF68-1CFCDBF789A3}" sibTransId="{28B6E7BF-47F5-4FB8-B499-8A6B45A54D35}"/>
    <dgm:cxn modelId="{26196A96-59E2-0748-9F40-DD1C4E72FF45}" type="presOf" srcId="{55AB1E8A-B235-4869-96B7-FD59AC322D9F}" destId="{230C05CA-D5AF-48A9-9B94-DDA009AB4A3E}" srcOrd="0" destOrd="2" presId="urn:microsoft.com/office/officeart/2005/8/layout/hList2#1"/>
    <dgm:cxn modelId="{F923BFCB-9D71-7D4E-94C1-B48772601291}" type="presOf" srcId="{B29497C9-B82D-4D35-BB43-682A5FEF0DE1}" destId="{10F704F9-3B19-4CDB-94B6-BBED9E1C3A30}" srcOrd="0" destOrd="0" presId="urn:microsoft.com/office/officeart/2005/8/layout/hList2#1"/>
    <dgm:cxn modelId="{3CC245AD-DF26-3B46-A1E4-E21AACA111EF}" type="presOf" srcId="{AB93E6FA-AEEF-482B-837C-F52C5C9284B4}" destId="{22A23BB7-04AE-4CB9-95DF-DD8DC602628D}" srcOrd="0" destOrd="6" presId="urn:microsoft.com/office/officeart/2005/8/layout/hList2#1"/>
    <dgm:cxn modelId="{00B4DA3A-8917-4AEC-A6F2-60CDA070487C}" srcId="{B29497C9-B82D-4D35-BB43-682A5FEF0DE1}" destId="{A7C8C202-DD4A-49F3-908D-761EE21FE731}" srcOrd="1" destOrd="0" parTransId="{BCFEF196-A975-492E-B56B-3638A3ABBFE7}" sibTransId="{5B78884F-1002-450C-88E2-5EA04E05E010}"/>
    <dgm:cxn modelId="{4F7DAE14-3DD4-42B0-9D4A-5BEED677B784}" srcId="{87B9D802-F847-46AA-AD3B-3486D18E6257}" destId="{DEAB4E17-FB20-4621-8368-05BA13F2BF3D}" srcOrd="0" destOrd="0" parTransId="{791FCA2A-FA4B-4A36-B012-0E4BD5604E11}" sibTransId="{D918980D-1FF7-4CAC-BA55-8ED4934EBADA}"/>
    <dgm:cxn modelId="{DE47724E-CE6B-A14B-9527-2F1BD868D136}" type="presOf" srcId="{A7C8C202-DD4A-49F3-908D-761EE21FE731}" destId="{520AB249-2C7D-4E85-BA2D-2B0F0050DB32}" srcOrd="0" destOrd="1" presId="urn:microsoft.com/office/officeart/2005/8/layout/hList2#1"/>
    <dgm:cxn modelId="{3871C07A-67F9-4476-8B9C-D61E478067B7}" srcId="{CC773536-9A35-4968-8B41-CC0C99265BE7}" destId="{160BF923-A181-4D95-BE66-BA4933FA495F}" srcOrd="0" destOrd="0" parTransId="{BDBB1E69-05E4-4505-82B1-F4B64A5325CB}" sibTransId="{7B37DDC0-F984-4614-B1DC-3454FE1E54BA}"/>
    <dgm:cxn modelId="{90F9C240-DC7F-4047-AEAF-F50034D4D496}" srcId="{8EA06AE1-9659-4A01-AF33-202437BF9F85}" destId="{5C5E861F-BF59-4FF8-815A-27587686E05B}" srcOrd="0" destOrd="0" parTransId="{F2B2CFB2-1064-4FAD-8997-96E3F17D7956}" sibTransId="{97F474A2-E3F7-4519-A9D2-F2138E02EB65}"/>
    <dgm:cxn modelId="{5FE8F38D-7574-4FF3-813F-C3F7018C38AE}" srcId="{32F886C3-498B-4C98-AE7D-24196C261F28}" destId="{76184112-3004-4E11-8A01-B7B81654DE44}" srcOrd="2" destOrd="0" parTransId="{56DFD096-8AA4-438D-8976-9F945EFFAFBE}" sibTransId="{D84B3869-4C95-4E10-ABEF-65A1B74EC48B}"/>
    <dgm:cxn modelId="{4C6E64EA-FF49-D440-8482-308C319118BC}" type="presOf" srcId="{8EA06AE1-9659-4A01-AF33-202437BF9F85}" destId="{22A23BB7-04AE-4CB9-95DF-DD8DC602628D}" srcOrd="0" destOrd="4" presId="urn:microsoft.com/office/officeart/2005/8/layout/hList2#1"/>
    <dgm:cxn modelId="{D708B1AD-E2EB-D14D-8F54-B5BEF8592D7F}" type="presOf" srcId="{32F886C3-498B-4C98-AE7D-24196C261F28}" destId="{77B28E3B-9C33-4B16-8D45-C0F37A8B0943}" srcOrd="0" destOrd="0" presId="urn:microsoft.com/office/officeart/2005/8/layout/hList2#1"/>
    <dgm:cxn modelId="{2EC43D3B-9F99-454C-9A77-C8D924176ABD}" srcId="{32F886C3-498B-4C98-AE7D-24196C261F28}" destId="{8A5F49AE-E227-4074-AA9A-B3DAA84BFB4E}" srcOrd="1" destOrd="0" parTransId="{64DB7604-5A3A-4C41-92FB-79223C5E8D62}" sibTransId="{318CCBCB-2BEF-4BDF-A027-219786FA30E6}"/>
    <dgm:cxn modelId="{37D3D5C7-14A1-4EED-B078-BC5403F58E0A}" srcId="{9CF00B62-C0ED-4C27-BB17-DE8CB35404A0}" destId="{3F9927C2-1BCF-4867-BF86-E20F756FAAE4}" srcOrd="0" destOrd="0" parTransId="{9EE68B26-2229-441F-978C-2D6B83A9CA6A}" sibTransId="{549F3E7E-AB32-4E2C-8062-0B40C1F9F2A4}"/>
    <dgm:cxn modelId="{0A5B5A99-13B9-2B4F-BD82-86DCCF2CB36E}" type="presOf" srcId="{76184112-3004-4E11-8A01-B7B81654DE44}" destId="{230C05CA-D5AF-48A9-9B94-DDA009AB4A3E}" srcOrd="0" destOrd="3" presId="urn:microsoft.com/office/officeart/2005/8/layout/hList2#1"/>
    <dgm:cxn modelId="{92553F32-45B0-487B-B70E-E2BDA028508C}" srcId="{76184112-3004-4E11-8A01-B7B81654DE44}" destId="{C5B08B37-AD50-4A33-835D-B42E26672EAE}" srcOrd="1" destOrd="0" parTransId="{192F73FD-4482-4DF1-88C2-FF87F1EEAABB}" sibTransId="{1C01E8F2-A7B0-44AE-ABA2-383434E33755}"/>
    <dgm:cxn modelId="{5BBEDFEC-DE74-0246-A34D-383A201FBC00}" type="presOf" srcId="{EACDDD1C-AEDA-4554-B885-AB29340774A5}" destId="{520AB249-2C7D-4E85-BA2D-2B0F0050DB32}" srcOrd="0" destOrd="6" presId="urn:microsoft.com/office/officeart/2005/8/layout/hList2#1"/>
    <dgm:cxn modelId="{97325F7D-DF17-4A19-BCED-57EA90B20C8A}" srcId="{9CF00B62-C0ED-4C27-BB17-DE8CB35404A0}" destId="{1CAEF172-E4F7-4D4D-8C5C-24F8CFF1723C}" srcOrd="1" destOrd="0" parTransId="{30F2DBA8-A802-4C56-BA7A-65ADC7D5E752}" sibTransId="{89670ECA-DE4F-4212-A7A7-B2AFFFF427C7}"/>
    <dgm:cxn modelId="{86964247-0512-6A4F-80E7-CB6FAC3449F7}" type="presOf" srcId="{9B72DF41-AF3A-4246-B759-8A849FE93051}" destId="{520AB249-2C7D-4E85-BA2D-2B0F0050DB32}" srcOrd="0" destOrd="0" presId="urn:microsoft.com/office/officeart/2005/8/layout/hList2#1"/>
    <dgm:cxn modelId="{B14DCBD4-58FB-9B48-A6B9-B929649EE511}" type="presOf" srcId="{F63C1CE8-0B16-4039-B80B-711B4C900627}" destId="{230C05CA-D5AF-48A9-9B94-DDA009AB4A3E}" srcOrd="0" destOrd="0" presId="urn:microsoft.com/office/officeart/2005/8/layout/hList2#1"/>
    <dgm:cxn modelId="{E08780B9-2CD8-46F0-9EB3-CE9ABB04C20D}" srcId="{87B9D802-F847-46AA-AD3B-3486D18E6257}" destId="{8EA06AE1-9659-4A01-AF33-202437BF9F85}" srcOrd="2" destOrd="0" parTransId="{36D7BEF4-13F9-4275-9D5F-7A3ADAE7A1B8}" sibTransId="{4DC5970B-EEC1-4966-8FD8-2EBA4BF27387}"/>
    <dgm:cxn modelId="{DD650D54-5CBD-2246-A891-000DE3D89C68}" type="presOf" srcId="{5C2E2BE4-B461-45B2-BE7C-38E8E175D9A1}" destId="{520AB249-2C7D-4E85-BA2D-2B0F0050DB32}" srcOrd="0" destOrd="5" presId="urn:microsoft.com/office/officeart/2005/8/layout/hList2#1"/>
    <dgm:cxn modelId="{61CFF1CF-D31C-C84B-B0E7-0FD9367512D5}" type="presOf" srcId="{8A5F49AE-E227-4074-AA9A-B3DAA84BFB4E}" destId="{230C05CA-D5AF-48A9-9B94-DDA009AB4A3E}" srcOrd="0" destOrd="1" presId="urn:microsoft.com/office/officeart/2005/8/layout/hList2#1"/>
    <dgm:cxn modelId="{68506944-B4AC-4757-87C3-ECD46AD1CBED}" srcId="{CC773536-9A35-4968-8B41-CC0C99265BE7}" destId="{5C2E2BE4-B461-45B2-BE7C-38E8E175D9A1}" srcOrd="1" destOrd="0" parTransId="{F5E90AC4-ACA8-45D5-A628-727C118D34DD}" sibTransId="{B7B90E70-0545-443E-817E-8381FF6742A5}"/>
    <dgm:cxn modelId="{4EC0BF63-A07A-4E5A-8DC9-B0892A50D9D9}" srcId="{B29497C9-B82D-4D35-BB43-682A5FEF0DE1}" destId="{CC773536-9A35-4968-8B41-CC0C99265BE7}" srcOrd="2" destOrd="0" parTransId="{4D86CD49-9674-4609-9C5D-22D10479CF41}" sibTransId="{E54269C9-757F-4F5F-9FA6-501926BF7D59}"/>
    <dgm:cxn modelId="{23B26266-32DC-4214-A914-8EA67C5A9D67}" srcId="{76184112-3004-4E11-8A01-B7B81654DE44}" destId="{0A0DDBEC-3066-4AC9-957E-40D9884CD3C1}" srcOrd="0" destOrd="0" parTransId="{4A6386C1-0E1B-4820-9692-0D7AD347DF8A}" sibTransId="{51D08C76-9A28-4D50-B963-7D08E40B3833}"/>
    <dgm:cxn modelId="{BE59F37E-B530-1249-A1F0-574B1418EBCA}" type="presOf" srcId="{5C5E861F-BF59-4FF8-815A-27587686E05B}" destId="{22A23BB7-04AE-4CB9-95DF-DD8DC602628D}" srcOrd="0" destOrd="5" presId="urn:microsoft.com/office/officeart/2005/8/layout/hList2#1"/>
    <dgm:cxn modelId="{154B2F3B-93F3-414D-ADFF-6C64B22E0883}" type="presParOf" srcId="{886DCF43-BCF6-45FD-8549-93AA3C8777E0}" destId="{AC9EFDD9-D3CC-4B31-AA79-21F28C3D186B}" srcOrd="0" destOrd="0" presId="urn:microsoft.com/office/officeart/2005/8/layout/hList2#1"/>
    <dgm:cxn modelId="{846994A7-3698-5541-A6F4-FB018DBC624F}" type="presParOf" srcId="{AC9EFDD9-D3CC-4B31-AA79-21F28C3D186B}" destId="{4484E07E-7700-40B3-9711-AD41B3D419F7}" srcOrd="0" destOrd="0" presId="urn:microsoft.com/office/officeart/2005/8/layout/hList2#1"/>
    <dgm:cxn modelId="{3348B7AD-2980-8648-B912-29470232FE48}" type="presParOf" srcId="{AC9EFDD9-D3CC-4B31-AA79-21F28C3D186B}" destId="{22A23BB7-04AE-4CB9-95DF-DD8DC602628D}" srcOrd="1" destOrd="0" presId="urn:microsoft.com/office/officeart/2005/8/layout/hList2#1"/>
    <dgm:cxn modelId="{3130F12C-8477-6849-B4CE-FBFC221F1DB4}" type="presParOf" srcId="{AC9EFDD9-D3CC-4B31-AA79-21F28C3D186B}" destId="{A6A52827-32C1-46E2-95A2-BE041E0CEBF1}" srcOrd="2" destOrd="0" presId="urn:microsoft.com/office/officeart/2005/8/layout/hList2#1"/>
    <dgm:cxn modelId="{6572FE09-6C9F-D44B-B0E7-BF048FDA7394}" type="presParOf" srcId="{886DCF43-BCF6-45FD-8549-93AA3C8777E0}" destId="{F67023B5-8698-44EF-BEA6-4042D697B252}" srcOrd="1" destOrd="0" presId="urn:microsoft.com/office/officeart/2005/8/layout/hList2#1"/>
    <dgm:cxn modelId="{76F0D1B8-DF1A-E04F-B151-AA30B0FFDFB2}" type="presParOf" srcId="{886DCF43-BCF6-45FD-8549-93AA3C8777E0}" destId="{33891BFC-157A-4DA8-8F40-66557DD2A426}" srcOrd="2" destOrd="0" presId="urn:microsoft.com/office/officeart/2005/8/layout/hList2#1"/>
    <dgm:cxn modelId="{9A51678D-9234-3345-BD69-80E1D5B6F222}" type="presParOf" srcId="{33891BFC-157A-4DA8-8F40-66557DD2A426}" destId="{726B9B92-8B2B-485B-941D-43C20BE038B9}" srcOrd="0" destOrd="0" presId="urn:microsoft.com/office/officeart/2005/8/layout/hList2#1"/>
    <dgm:cxn modelId="{E6EB36CA-0D82-9F4D-8FA6-4A61206FF59E}" type="presParOf" srcId="{33891BFC-157A-4DA8-8F40-66557DD2A426}" destId="{230C05CA-D5AF-48A9-9B94-DDA009AB4A3E}" srcOrd="1" destOrd="0" presId="urn:microsoft.com/office/officeart/2005/8/layout/hList2#1"/>
    <dgm:cxn modelId="{DC8F371D-9644-E643-B3ED-BC47B195A74C}" type="presParOf" srcId="{33891BFC-157A-4DA8-8F40-66557DD2A426}" destId="{77B28E3B-9C33-4B16-8D45-C0F37A8B0943}" srcOrd="2" destOrd="0" presId="urn:microsoft.com/office/officeart/2005/8/layout/hList2#1"/>
    <dgm:cxn modelId="{1D656D08-1D8A-8146-829A-D68FD59DE3C7}" type="presParOf" srcId="{886DCF43-BCF6-45FD-8549-93AA3C8777E0}" destId="{BF9FAA51-4B60-46F4-B26A-187D8ADD6D2D}" srcOrd="3" destOrd="0" presId="urn:microsoft.com/office/officeart/2005/8/layout/hList2#1"/>
    <dgm:cxn modelId="{01DFE1F6-7A4D-6C40-A090-CA15FE13EF0E}" type="presParOf" srcId="{886DCF43-BCF6-45FD-8549-93AA3C8777E0}" destId="{AB0E3660-D944-4920-877D-53E8A15765DA}" srcOrd="4" destOrd="0" presId="urn:microsoft.com/office/officeart/2005/8/layout/hList2#1"/>
    <dgm:cxn modelId="{4918225C-4668-4645-A084-B35077893207}" type="presParOf" srcId="{AB0E3660-D944-4920-877D-53E8A15765DA}" destId="{06B53CA7-65D0-4E00-801D-5197F88887ED}" srcOrd="0" destOrd="0" presId="urn:microsoft.com/office/officeart/2005/8/layout/hList2#1"/>
    <dgm:cxn modelId="{40E8F586-B2F1-1740-82B9-FDB8BF1106B3}" type="presParOf" srcId="{AB0E3660-D944-4920-877D-53E8A15765DA}" destId="{520AB249-2C7D-4E85-BA2D-2B0F0050DB32}" srcOrd="1" destOrd="0" presId="urn:microsoft.com/office/officeart/2005/8/layout/hList2#1"/>
    <dgm:cxn modelId="{A2F67383-CAD6-5448-A0D5-7F2A40855BD3}" type="presParOf" srcId="{AB0E3660-D944-4920-877D-53E8A15765DA}" destId="{10F704F9-3B19-4CDB-94B6-BBED9E1C3A30}" srcOrd="2" destOrd="0" presId="urn:microsoft.com/office/officeart/2005/8/layout/hList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BB1B8F-AC22-4021-9F46-016E637C2270}" type="doc">
      <dgm:prSet loTypeId="urn:microsoft.com/office/officeart/2005/8/layout/lProcess2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FA3F1207-28BD-49C6-8473-5FB74E8D8F81}">
      <dgm:prSet phldrT="[Texto]"/>
      <dgm:spPr/>
      <dgm:t>
        <a:bodyPr/>
        <a:lstStyle/>
        <a:p>
          <a:pPr algn="l"/>
          <a:r>
            <a:rPr lang="es-ES" dirty="0" smtClean="0"/>
            <a:t>  El Gobierno Brasileño ha adoptado una serie de principios como marco general para el desarrollo de la política de Gobierno Electrónico entre los que podemos destacar </a:t>
          </a:r>
          <a:endParaRPr lang="es-ES" dirty="0"/>
        </a:p>
      </dgm:t>
    </dgm:pt>
    <dgm:pt modelId="{501CC486-EAD5-4650-948C-C8115A6E0D79}" type="parTrans" cxnId="{02C071AA-4593-46CE-B45A-264A9DF867D6}">
      <dgm:prSet/>
      <dgm:spPr/>
      <dgm:t>
        <a:bodyPr/>
        <a:lstStyle/>
        <a:p>
          <a:endParaRPr lang="es-ES"/>
        </a:p>
      </dgm:t>
    </dgm:pt>
    <dgm:pt modelId="{16FCE554-6382-47DF-B044-5F0A8550387E}" type="sibTrans" cxnId="{02C071AA-4593-46CE-B45A-264A9DF867D6}">
      <dgm:prSet/>
      <dgm:spPr/>
      <dgm:t>
        <a:bodyPr/>
        <a:lstStyle/>
        <a:p>
          <a:endParaRPr lang="es-ES"/>
        </a:p>
      </dgm:t>
    </dgm:pt>
    <dgm:pt modelId="{2543BF5C-ECE7-4F15-ACE8-CC077A9AD1E3}">
      <dgm:prSet phldrT="[Texto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 smtClean="0">
              <a:solidFill>
                <a:srgbClr val="0A0F15"/>
              </a:solidFill>
            </a:rPr>
            <a:t>Acceso a la información, para facilitar la interoperabilidad de los sistemas y servicios del Gobierno</a:t>
          </a:r>
          <a:endParaRPr lang="es-ES" dirty="0">
            <a:solidFill>
              <a:srgbClr val="0A0F15"/>
            </a:solidFill>
          </a:endParaRPr>
        </a:p>
      </dgm:t>
    </dgm:pt>
    <dgm:pt modelId="{2CC5CF37-A76C-4255-8977-44C4195544F7}" type="parTrans" cxnId="{B55736BC-99C8-446D-A109-E9F18E20F91C}">
      <dgm:prSet/>
      <dgm:spPr/>
      <dgm:t>
        <a:bodyPr/>
        <a:lstStyle/>
        <a:p>
          <a:endParaRPr lang="es-ES"/>
        </a:p>
      </dgm:t>
    </dgm:pt>
    <dgm:pt modelId="{4298EC10-230C-4351-A58A-A57EAFD562CE}" type="sibTrans" cxnId="{B55736BC-99C8-446D-A109-E9F18E20F91C}">
      <dgm:prSet/>
      <dgm:spPr/>
      <dgm:t>
        <a:bodyPr/>
        <a:lstStyle/>
        <a:p>
          <a:endParaRPr lang="es-ES"/>
        </a:p>
      </dgm:t>
    </dgm:pt>
    <dgm:pt modelId="{507E63AE-5BC6-4DF7-85B3-1ACDC6DB1679}">
      <dgm:prSet phldrT="[Texto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_tradnl" dirty="0" smtClean="0">
              <a:solidFill>
                <a:srgbClr val="000000"/>
              </a:solidFill>
            </a:rPr>
            <a:t>e-PING, iniciativa que contiene los </a:t>
          </a:r>
          <a:r>
            <a:rPr lang="es-ES_tradnl" b="1" dirty="0" smtClean="0">
              <a:solidFill>
                <a:srgbClr val="000000"/>
              </a:solidFill>
            </a:rPr>
            <a:t>Estándares de Interoperabilidad del Gobierno Electrónico </a:t>
          </a:r>
          <a:endParaRPr lang="es-ES" b="1" dirty="0">
            <a:solidFill>
              <a:srgbClr val="000000"/>
            </a:solidFill>
          </a:endParaRPr>
        </a:p>
      </dgm:t>
    </dgm:pt>
    <dgm:pt modelId="{5E06ADE9-6F22-4D84-9D90-A6949D16A28D}" type="parTrans" cxnId="{252A5FE8-C98F-4254-8E74-B647DE788301}">
      <dgm:prSet/>
      <dgm:spPr/>
      <dgm:t>
        <a:bodyPr/>
        <a:lstStyle/>
        <a:p>
          <a:endParaRPr lang="es-ES"/>
        </a:p>
      </dgm:t>
    </dgm:pt>
    <dgm:pt modelId="{8CE293D3-F085-4F33-9AD5-0585B1F0AA0C}" type="sibTrans" cxnId="{252A5FE8-C98F-4254-8E74-B647DE788301}">
      <dgm:prSet/>
      <dgm:spPr/>
      <dgm:t>
        <a:bodyPr/>
        <a:lstStyle/>
        <a:p>
          <a:endParaRPr lang="es-ES"/>
        </a:p>
      </dgm:t>
    </dgm:pt>
    <dgm:pt modelId="{1DC22B8F-AB58-402E-A332-7F8E1823B660}" type="pres">
      <dgm:prSet presAssocID="{0CBB1B8F-AC22-4021-9F46-016E637C2270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4196D665-D894-48BB-9E1B-B4325071F760}" type="pres">
      <dgm:prSet presAssocID="{FA3F1207-28BD-49C6-8473-5FB74E8D8F81}" presName="compNode" presStyleCnt="0"/>
      <dgm:spPr/>
      <dgm:t>
        <a:bodyPr/>
        <a:lstStyle/>
        <a:p>
          <a:endParaRPr lang="es-ES_tradnl"/>
        </a:p>
      </dgm:t>
    </dgm:pt>
    <dgm:pt modelId="{F4851035-74BF-4DE2-8A7C-09023E58DB70}" type="pres">
      <dgm:prSet presAssocID="{FA3F1207-28BD-49C6-8473-5FB74E8D8F81}" presName="aNode" presStyleLbl="bgShp" presStyleIdx="0" presStyleCnt="1" custLinFactNeighborY="-372"/>
      <dgm:spPr/>
      <dgm:t>
        <a:bodyPr/>
        <a:lstStyle/>
        <a:p>
          <a:endParaRPr lang="es-CL"/>
        </a:p>
      </dgm:t>
    </dgm:pt>
    <dgm:pt modelId="{2BD5F882-DC23-4D67-B1BF-6B20A752C4F5}" type="pres">
      <dgm:prSet presAssocID="{FA3F1207-28BD-49C6-8473-5FB74E8D8F81}" presName="textNode" presStyleLbl="bgShp" presStyleIdx="0" presStyleCnt="1"/>
      <dgm:spPr/>
      <dgm:t>
        <a:bodyPr/>
        <a:lstStyle/>
        <a:p>
          <a:endParaRPr lang="es-CL"/>
        </a:p>
      </dgm:t>
    </dgm:pt>
    <dgm:pt modelId="{51305A3B-BAE7-4B4D-980B-64308630DDFC}" type="pres">
      <dgm:prSet presAssocID="{FA3F1207-28BD-49C6-8473-5FB74E8D8F81}" presName="compChildNode" presStyleCnt="0"/>
      <dgm:spPr/>
      <dgm:t>
        <a:bodyPr/>
        <a:lstStyle/>
        <a:p>
          <a:endParaRPr lang="es-ES_tradnl"/>
        </a:p>
      </dgm:t>
    </dgm:pt>
    <dgm:pt modelId="{800C7B01-1575-4A63-BF06-AE7F1B6FCD0D}" type="pres">
      <dgm:prSet presAssocID="{FA3F1207-28BD-49C6-8473-5FB74E8D8F81}" presName="theInnerList" presStyleCnt="0"/>
      <dgm:spPr/>
      <dgm:t>
        <a:bodyPr/>
        <a:lstStyle/>
        <a:p>
          <a:endParaRPr lang="es-ES_tradnl"/>
        </a:p>
      </dgm:t>
    </dgm:pt>
    <dgm:pt modelId="{597DE50A-6028-46CD-8498-17C250413445}" type="pres">
      <dgm:prSet presAssocID="{2543BF5C-ECE7-4F15-ACE8-CC077A9AD1E3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ED14D9D9-CFE0-4C0C-88C4-2249A596F00E}" type="pres">
      <dgm:prSet presAssocID="{2543BF5C-ECE7-4F15-ACE8-CC077A9AD1E3}" presName="aSpace2" presStyleCnt="0"/>
      <dgm:spPr/>
      <dgm:t>
        <a:bodyPr/>
        <a:lstStyle/>
        <a:p>
          <a:endParaRPr lang="es-ES_tradnl"/>
        </a:p>
      </dgm:t>
    </dgm:pt>
    <dgm:pt modelId="{95B0BD35-3A35-4857-B737-ED650EE7C8A5}" type="pres">
      <dgm:prSet presAssocID="{507E63AE-5BC6-4DF7-85B3-1ACDC6DB1679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897C40A4-0F54-0B44-B33B-7EED38234CA1}" type="presOf" srcId="{FA3F1207-28BD-49C6-8473-5FB74E8D8F81}" destId="{2BD5F882-DC23-4D67-B1BF-6B20A752C4F5}" srcOrd="1" destOrd="0" presId="urn:microsoft.com/office/officeart/2005/8/layout/lProcess2"/>
    <dgm:cxn modelId="{B55736BC-99C8-446D-A109-E9F18E20F91C}" srcId="{FA3F1207-28BD-49C6-8473-5FB74E8D8F81}" destId="{2543BF5C-ECE7-4F15-ACE8-CC077A9AD1E3}" srcOrd="0" destOrd="0" parTransId="{2CC5CF37-A76C-4255-8977-44C4195544F7}" sibTransId="{4298EC10-230C-4351-A58A-A57EAFD562CE}"/>
    <dgm:cxn modelId="{E8361A3E-0DAE-404B-A3C1-3E25CB25C5FE}" type="presOf" srcId="{0CBB1B8F-AC22-4021-9F46-016E637C2270}" destId="{1DC22B8F-AB58-402E-A332-7F8E1823B660}" srcOrd="0" destOrd="0" presId="urn:microsoft.com/office/officeart/2005/8/layout/lProcess2"/>
    <dgm:cxn modelId="{02C071AA-4593-46CE-B45A-264A9DF867D6}" srcId="{0CBB1B8F-AC22-4021-9F46-016E637C2270}" destId="{FA3F1207-28BD-49C6-8473-5FB74E8D8F81}" srcOrd="0" destOrd="0" parTransId="{501CC486-EAD5-4650-948C-C8115A6E0D79}" sibTransId="{16FCE554-6382-47DF-B044-5F0A8550387E}"/>
    <dgm:cxn modelId="{CE3D3AFB-B656-0A41-83BD-C56B438C48D1}" type="presOf" srcId="{FA3F1207-28BD-49C6-8473-5FB74E8D8F81}" destId="{F4851035-74BF-4DE2-8A7C-09023E58DB70}" srcOrd="0" destOrd="0" presId="urn:microsoft.com/office/officeart/2005/8/layout/lProcess2"/>
    <dgm:cxn modelId="{252A5FE8-C98F-4254-8E74-B647DE788301}" srcId="{FA3F1207-28BD-49C6-8473-5FB74E8D8F81}" destId="{507E63AE-5BC6-4DF7-85B3-1ACDC6DB1679}" srcOrd="1" destOrd="0" parTransId="{5E06ADE9-6F22-4D84-9D90-A6949D16A28D}" sibTransId="{8CE293D3-F085-4F33-9AD5-0585B1F0AA0C}"/>
    <dgm:cxn modelId="{5BA36D72-E0AD-8147-B443-66B196781C24}" type="presOf" srcId="{2543BF5C-ECE7-4F15-ACE8-CC077A9AD1E3}" destId="{597DE50A-6028-46CD-8498-17C250413445}" srcOrd="0" destOrd="0" presId="urn:microsoft.com/office/officeart/2005/8/layout/lProcess2"/>
    <dgm:cxn modelId="{5B6EE344-D459-CA47-8F2D-3BDFF72E4007}" type="presOf" srcId="{507E63AE-5BC6-4DF7-85B3-1ACDC6DB1679}" destId="{95B0BD35-3A35-4857-B737-ED650EE7C8A5}" srcOrd="0" destOrd="0" presId="urn:microsoft.com/office/officeart/2005/8/layout/lProcess2"/>
    <dgm:cxn modelId="{59755233-D93A-5549-9D3A-4206D4CF25B0}" type="presParOf" srcId="{1DC22B8F-AB58-402E-A332-7F8E1823B660}" destId="{4196D665-D894-48BB-9E1B-B4325071F760}" srcOrd="0" destOrd="0" presId="urn:microsoft.com/office/officeart/2005/8/layout/lProcess2"/>
    <dgm:cxn modelId="{52C6B56D-5765-924C-8CDC-7ECFD0DC2888}" type="presParOf" srcId="{4196D665-D894-48BB-9E1B-B4325071F760}" destId="{F4851035-74BF-4DE2-8A7C-09023E58DB70}" srcOrd="0" destOrd="0" presId="urn:microsoft.com/office/officeart/2005/8/layout/lProcess2"/>
    <dgm:cxn modelId="{DCCF4EB6-55D6-7B4B-A367-A03357235CA8}" type="presParOf" srcId="{4196D665-D894-48BB-9E1B-B4325071F760}" destId="{2BD5F882-DC23-4D67-B1BF-6B20A752C4F5}" srcOrd="1" destOrd="0" presId="urn:microsoft.com/office/officeart/2005/8/layout/lProcess2"/>
    <dgm:cxn modelId="{87CEEE3D-AB45-044C-8ED8-6EB65A67A30E}" type="presParOf" srcId="{4196D665-D894-48BB-9E1B-B4325071F760}" destId="{51305A3B-BAE7-4B4D-980B-64308630DDFC}" srcOrd="2" destOrd="0" presId="urn:microsoft.com/office/officeart/2005/8/layout/lProcess2"/>
    <dgm:cxn modelId="{D19C569B-77A5-D54E-9445-969C2766E1EA}" type="presParOf" srcId="{51305A3B-BAE7-4B4D-980B-64308630DDFC}" destId="{800C7B01-1575-4A63-BF06-AE7F1B6FCD0D}" srcOrd="0" destOrd="0" presId="urn:microsoft.com/office/officeart/2005/8/layout/lProcess2"/>
    <dgm:cxn modelId="{9617D021-18BF-DB4D-8EF1-F44F315ABD61}" type="presParOf" srcId="{800C7B01-1575-4A63-BF06-AE7F1B6FCD0D}" destId="{597DE50A-6028-46CD-8498-17C250413445}" srcOrd="0" destOrd="0" presId="urn:microsoft.com/office/officeart/2005/8/layout/lProcess2"/>
    <dgm:cxn modelId="{9822CC24-3181-E74C-B91A-9B1431F3F5E1}" type="presParOf" srcId="{800C7B01-1575-4A63-BF06-AE7F1B6FCD0D}" destId="{ED14D9D9-CFE0-4C0C-88C4-2249A596F00E}" srcOrd="1" destOrd="0" presId="urn:microsoft.com/office/officeart/2005/8/layout/lProcess2"/>
    <dgm:cxn modelId="{EFC1FD0A-F6A9-EC43-84F7-EF4FBE8EF598}" type="presParOf" srcId="{800C7B01-1575-4A63-BF06-AE7F1B6FCD0D}" destId="{95B0BD35-3A35-4857-B737-ED650EE7C8A5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82B74B2-8A58-4F59-88EE-6618ECEE9A01}" type="doc">
      <dgm:prSet loTypeId="urn:microsoft.com/office/officeart/2005/8/layout/radial1" loCatId="cycle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2E4EC526-F2A6-4238-8F5D-A83525704BF7}">
      <dgm:prSet phldrT="[Texto]" custT="1"/>
      <dgm:spPr/>
      <dgm:t>
        <a:bodyPr/>
        <a:lstStyle/>
        <a:p>
          <a:r>
            <a:rPr lang="es-ES" sz="1800" dirty="0" smtClean="0"/>
            <a:t>Portal de internet</a:t>
          </a:r>
          <a:endParaRPr lang="es-ES" sz="1800" dirty="0"/>
        </a:p>
      </dgm:t>
    </dgm:pt>
    <dgm:pt modelId="{A3817580-A188-48BE-AF50-74130D918ECF}" type="parTrans" cxnId="{9B134C5D-D217-423D-A60B-1AB1188A12AB}">
      <dgm:prSet/>
      <dgm:spPr/>
      <dgm:t>
        <a:bodyPr/>
        <a:lstStyle/>
        <a:p>
          <a:endParaRPr lang="es-ES"/>
        </a:p>
      </dgm:t>
    </dgm:pt>
    <dgm:pt modelId="{217D7C8D-04F9-4F79-97DF-D8665F35C68E}" type="sibTrans" cxnId="{9B134C5D-D217-423D-A60B-1AB1188A12AB}">
      <dgm:prSet/>
      <dgm:spPr/>
      <dgm:t>
        <a:bodyPr/>
        <a:lstStyle/>
        <a:p>
          <a:endParaRPr lang="es-ES"/>
        </a:p>
      </dgm:t>
    </dgm:pt>
    <dgm:pt modelId="{B39FD86C-A0C0-4741-AB6D-B9F8E896A2FD}">
      <dgm:prSet phldrT="[Texto]"/>
      <dgm:spPr/>
      <dgm:t>
        <a:bodyPr/>
        <a:lstStyle/>
        <a:p>
          <a:r>
            <a:rPr lang="es-ES" dirty="0" smtClean="0"/>
            <a:t>Esquemas Estandarizados de trabajo</a:t>
          </a:r>
          <a:endParaRPr lang="es-ES" dirty="0"/>
        </a:p>
      </dgm:t>
    </dgm:pt>
    <dgm:pt modelId="{74345DF0-2F0A-4BD7-9716-B9C364F85D63}" type="parTrans" cxnId="{EF765AB5-FBB1-4D0B-96BF-DACA9DEB0F9B}">
      <dgm:prSet/>
      <dgm:spPr/>
      <dgm:t>
        <a:bodyPr/>
        <a:lstStyle/>
        <a:p>
          <a:endParaRPr lang="es-ES"/>
        </a:p>
      </dgm:t>
    </dgm:pt>
    <dgm:pt modelId="{414C2D9E-F3C9-4CFD-8DF5-6D9ADB9386D1}" type="sibTrans" cxnId="{EF765AB5-FBB1-4D0B-96BF-DACA9DEB0F9B}">
      <dgm:prSet/>
      <dgm:spPr/>
      <dgm:t>
        <a:bodyPr/>
        <a:lstStyle/>
        <a:p>
          <a:endParaRPr lang="es-ES"/>
        </a:p>
      </dgm:t>
    </dgm:pt>
    <dgm:pt modelId="{0A5A6467-B5A5-463A-8A94-CA02B3BC24E2}">
      <dgm:prSet phldrT="[Texto]"/>
      <dgm:spPr/>
      <dgm:t>
        <a:bodyPr/>
        <a:lstStyle/>
        <a:p>
          <a:r>
            <a:rPr lang="es-ES" dirty="0" smtClean="0"/>
            <a:t>Privacidad y Seguridad</a:t>
          </a:r>
        </a:p>
      </dgm:t>
    </dgm:pt>
    <dgm:pt modelId="{7771386D-A3D2-4744-9418-38118FADD629}" type="parTrans" cxnId="{D0640C51-BE4E-4973-9D9F-85C9B6654831}">
      <dgm:prSet/>
      <dgm:spPr/>
      <dgm:t>
        <a:bodyPr/>
        <a:lstStyle/>
        <a:p>
          <a:endParaRPr lang="es-ES"/>
        </a:p>
      </dgm:t>
    </dgm:pt>
    <dgm:pt modelId="{C92F7815-A2EB-4B6E-A7F2-2FA03989ECD9}" type="sibTrans" cxnId="{D0640C51-BE4E-4973-9D9F-85C9B6654831}">
      <dgm:prSet/>
      <dgm:spPr/>
      <dgm:t>
        <a:bodyPr/>
        <a:lstStyle/>
        <a:p>
          <a:endParaRPr lang="es-ES"/>
        </a:p>
      </dgm:t>
    </dgm:pt>
    <dgm:pt modelId="{C5157431-FC05-4607-9F9D-B4EC50241241}">
      <dgm:prSet phldrT="[Texto]"/>
      <dgm:spPr/>
      <dgm:t>
        <a:bodyPr/>
        <a:lstStyle/>
        <a:p>
          <a:r>
            <a:rPr lang="es-ES" dirty="0" smtClean="0"/>
            <a:t>FORO (Compartir información y Experiencias)</a:t>
          </a:r>
          <a:endParaRPr lang="es-ES" dirty="0"/>
        </a:p>
      </dgm:t>
    </dgm:pt>
    <dgm:pt modelId="{7B01838A-BE79-4D3B-8510-D79B0118D2B8}" type="parTrans" cxnId="{6666E5A4-1DA4-4963-A47B-E20AD3806891}">
      <dgm:prSet/>
      <dgm:spPr/>
      <dgm:t>
        <a:bodyPr/>
        <a:lstStyle/>
        <a:p>
          <a:endParaRPr lang="es-ES"/>
        </a:p>
      </dgm:t>
    </dgm:pt>
    <dgm:pt modelId="{C3B84DAF-813F-43FC-811D-5FD4D86F970A}" type="sibTrans" cxnId="{6666E5A4-1DA4-4963-A47B-E20AD3806891}">
      <dgm:prSet/>
      <dgm:spPr/>
      <dgm:t>
        <a:bodyPr/>
        <a:lstStyle/>
        <a:p>
          <a:endParaRPr lang="es-ES"/>
        </a:p>
      </dgm:t>
    </dgm:pt>
    <dgm:pt modelId="{A71CA8B3-BB6C-4A5B-9A49-5D4C4C2412DF}">
      <dgm:prSet phldrT="[Texto]"/>
      <dgm:spPr/>
      <dgm:t>
        <a:bodyPr/>
        <a:lstStyle/>
        <a:p>
          <a:r>
            <a:rPr lang="es-ES" dirty="0" smtClean="0"/>
            <a:t>Guía Uso de Esquemas</a:t>
          </a:r>
          <a:endParaRPr lang="es-ES" dirty="0"/>
        </a:p>
      </dgm:t>
    </dgm:pt>
    <dgm:pt modelId="{A8147EB9-E85D-45A3-87D9-821CD2FADABD}" type="parTrans" cxnId="{8D64D929-9298-439B-8E9F-09E20145B692}">
      <dgm:prSet/>
      <dgm:spPr/>
      <dgm:t>
        <a:bodyPr/>
        <a:lstStyle/>
        <a:p>
          <a:endParaRPr lang="es-ES"/>
        </a:p>
      </dgm:t>
    </dgm:pt>
    <dgm:pt modelId="{185971E4-04D1-4121-A787-717459BE6C4B}" type="sibTrans" cxnId="{8D64D929-9298-439B-8E9F-09E20145B692}">
      <dgm:prSet/>
      <dgm:spPr/>
      <dgm:t>
        <a:bodyPr/>
        <a:lstStyle/>
        <a:p>
          <a:endParaRPr lang="es-ES"/>
        </a:p>
      </dgm:t>
    </dgm:pt>
    <dgm:pt modelId="{F2C73609-81CA-460B-880B-3A75DC88FCA3}">
      <dgm:prSet phldrT="[Texto]"/>
      <dgm:spPr/>
      <dgm:t>
        <a:bodyPr/>
        <a:lstStyle/>
        <a:p>
          <a:r>
            <a:rPr lang="es-ES" dirty="0" smtClean="0"/>
            <a:t>Documentos de Apoyo</a:t>
          </a:r>
          <a:endParaRPr lang="es-ES" dirty="0"/>
        </a:p>
      </dgm:t>
    </dgm:pt>
    <dgm:pt modelId="{B4CC14CC-48A3-4702-8827-D0ACA6E4EA2E}" type="parTrans" cxnId="{613B5599-E815-4793-B8F5-1AEEFBC5D960}">
      <dgm:prSet/>
      <dgm:spPr/>
      <dgm:t>
        <a:bodyPr/>
        <a:lstStyle/>
        <a:p>
          <a:endParaRPr lang="es-ES"/>
        </a:p>
      </dgm:t>
    </dgm:pt>
    <dgm:pt modelId="{404E9EFD-2934-4EF4-9626-179AAEEFD0B7}" type="sibTrans" cxnId="{613B5599-E815-4793-B8F5-1AEEFBC5D960}">
      <dgm:prSet/>
      <dgm:spPr/>
      <dgm:t>
        <a:bodyPr/>
        <a:lstStyle/>
        <a:p>
          <a:endParaRPr lang="es-ES"/>
        </a:p>
      </dgm:t>
    </dgm:pt>
    <dgm:pt modelId="{B040E504-10C4-4357-8028-3E0160CD41C0}">
      <dgm:prSet phldrT="[Texto]"/>
      <dgm:spPr/>
      <dgm:t>
        <a:bodyPr/>
        <a:lstStyle/>
        <a:p>
          <a:r>
            <a:rPr lang="es-ES" dirty="0" smtClean="0"/>
            <a:t>Semántica (XML)</a:t>
          </a:r>
          <a:endParaRPr lang="es-ES" dirty="0"/>
        </a:p>
      </dgm:t>
    </dgm:pt>
    <dgm:pt modelId="{B833457E-40AC-480C-B429-7C9868BBD9E1}" type="parTrans" cxnId="{6F41F991-482D-4537-8264-8CC0F0F5A3E0}">
      <dgm:prSet/>
      <dgm:spPr/>
      <dgm:t>
        <a:bodyPr/>
        <a:lstStyle/>
        <a:p>
          <a:endParaRPr lang="es-ES"/>
        </a:p>
      </dgm:t>
    </dgm:pt>
    <dgm:pt modelId="{7DF9E023-042C-4443-B9AF-02FC122FD21D}" type="sibTrans" cxnId="{6F41F991-482D-4537-8264-8CC0F0F5A3E0}">
      <dgm:prSet/>
      <dgm:spPr/>
      <dgm:t>
        <a:bodyPr/>
        <a:lstStyle/>
        <a:p>
          <a:endParaRPr lang="es-ES"/>
        </a:p>
      </dgm:t>
    </dgm:pt>
    <dgm:pt modelId="{1378F5E7-60B0-4065-B6B2-553CD0551138}" type="pres">
      <dgm:prSet presAssocID="{C82B74B2-8A58-4F59-88EE-6618ECEE9A0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5DF054E-B80A-479A-8FBC-64B9A1E16C0F}" type="pres">
      <dgm:prSet presAssocID="{2E4EC526-F2A6-4238-8F5D-A83525704BF7}" presName="centerShape" presStyleLbl="node0" presStyleIdx="0" presStyleCnt="1"/>
      <dgm:spPr/>
      <dgm:t>
        <a:bodyPr/>
        <a:lstStyle/>
        <a:p>
          <a:endParaRPr lang="es-ES"/>
        </a:p>
      </dgm:t>
    </dgm:pt>
    <dgm:pt modelId="{50D285B5-875F-48B0-B86A-686325C95F88}" type="pres">
      <dgm:prSet presAssocID="{74345DF0-2F0A-4BD7-9716-B9C364F85D63}" presName="Name9" presStyleLbl="parChTrans1D2" presStyleIdx="0" presStyleCnt="6"/>
      <dgm:spPr/>
      <dgm:t>
        <a:bodyPr/>
        <a:lstStyle/>
        <a:p>
          <a:endParaRPr lang="es-ES"/>
        </a:p>
      </dgm:t>
    </dgm:pt>
    <dgm:pt modelId="{E4AC6D9E-2EE2-4B33-8105-4B2BAE9E33E6}" type="pres">
      <dgm:prSet presAssocID="{74345DF0-2F0A-4BD7-9716-B9C364F85D63}" presName="connTx" presStyleLbl="parChTrans1D2" presStyleIdx="0" presStyleCnt="6"/>
      <dgm:spPr/>
      <dgm:t>
        <a:bodyPr/>
        <a:lstStyle/>
        <a:p>
          <a:endParaRPr lang="es-ES"/>
        </a:p>
      </dgm:t>
    </dgm:pt>
    <dgm:pt modelId="{1854E628-FAA4-4CB7-90A2-252B417CB777}" type="pres">
      <dgm:prSet presAssocID="{B39FD86C-A0C0-4741-AB6D-B9F8E896A2FD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59F5F62-24FA-472A-8E75-769181B7BBB0}" type="pres">
      <dgm:prSet presAssocID="{7771386D-A3D2-4744-9418-38118FADD629}" presName="Name9" presStyleLbl="parChTrans1D2" presStyleIdx="1" presStyleCnt="6"/>
      <dgm:spPr/>
      <dgm:t>
        <a:bodyPr/>
        <a:lstStyle/>
        <a:p>
          <a:endParaRPr lang="es-ES"/>
        </a:p>
      </dgm:t>
    </dgm:pt>
    <dgm:pt modelId="{F76C2036-507F-43D0-A2BC-DAD57980B0B2}" type="pres">
      <dgm:prSet presAssocID="{7771386D-A3D2-4744-9418-38118FADD629}" presName="connTx" presStyleLbl="parChTrans1D2" presStyleIdx="1" presStyleCnt="6"/>
      <dgm:spPr/>
      <dgm:t>
        <a:bodyPr/>
        <a:lstStyle/>
        <a:p>
          <a:endParaRPr lang="es-ES"/>
        </a:p>
      </dgm:t>
    </dgm:pt>
    <dgm:pt modelId="{095B54C3-2F60-4811-95DA-ABB52920D8B1}" type="pres">
      <dgm:prSet presAssocID="{0A5A6467-B5A5-463A-8A94-CA02B3BC24E2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0A27FA7-C660-49E8-BDC3-542537F18A80}" type="pres">
      <dgm:prSet presAssocID="{7B01838A-BE79-4D3B-8510-D79B0118D2B8}" presName="Name9" presStyleLbl="parChTrans1D2" presStyleIdx="2" presStyleCnt="6"/>
      <dgm:spPr/>
      <dgm:t>
        <a:bodyPr/>
        <a:lstStyle/>
        <a:p>
          <a:endParaRPr lang="es-ES"/>
        </a:p>
      </dgm:t>
    </dgm:pt>
    <dgm:pt modelId="{43BEBEE2-E96C-4D9A-8D7A-AA4B3DE1F31B}" type="pres">
      <dgm:prSet presAssocID="{7B01838A-BE79-4D3B-8510-D79B0118D2B8}" presName="connTx" presStyleLbl="parChTrans1D2" presStyleIdx="2" presStyleCnt="6"/>
      <dgm:spPr/>
      <dgm:t>
        <a:bodyPr/>
        <a:lstStyle/>
        <a:p>
          <a:endParaRPr lang="es-ES"/>
        </a:p>
      </dgm:t>
    </dgm:pt>
    <dgm:pt modelId="{CA72A08E-4AB4-427F-A223-9CAACF78CD5F}" type="pres">
      <dgm:prSet presAssocID="{C5157431-FC05-4607-9F9D-B4EC50241241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F20B394-635A-4840-A296-F965F7EFB268}" type="pres">
      <dgm:prSet presAssocID="{A8147EB9-E85D-45A3-87D9-821CD2FADABD}" presName="Name9" presStyleLbl="parChTrans1D2" presStyleIdx="3" presStyleCnt="6"/>
      <dgm:spPr/>
      <dgm:t>
        <a:bodyPr/>
        <a:lstStyle/>
        <a:p>
          <a:endParaRPr lang="es-ES"/>
        </a:p>
      </dgm:t>
    </dgm:pt>
    <dgm:pt modelId="{D82BE209-2A99-4C34-87F7-84BE948C2738}" type="pres">
      <dgm:prSet presAssocID="{A8147EB9-E85D-45A3-87D9-821CD2FADABD}" presName="connTx" presStyleLbl="parChTrans1D2" presStyleIdx="3" presStyleCnt="6"/>
      <dgm:spPr/>
      <dgm:t>
        <a:bodyPr/>
        <a:lstStyle/>
        <a:p>
          <a:endParaRPr lang="es-ES"/>
        </a:p>
      </dgm:t>
    </dgm:pt>
    <dgm:pt modelId="{DF070237-44E6-4684-8DA2-E99DD503BF76}" type="pres">
      <dgm:prSet presAssocID="{A71CA8B3-BB6C-4A5B-9A49-5D4C4C2412DF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88EA7D-66E4-4D2F-8B0B-068D70381327}" type="pres">
      <dgm:prSet presAssocID="{B4CC14CC-48A3-4702-8827-D0ACA6E4EA2E}" presName="Name9" presStyleLbl="parChTrans1D2" presStyleIdx="4" presStyleCnt="6"/>
      <dgm:spPr/>
      <dgm:t>
        <a:bodyPr/>
        <a:lstStyle/>
        <a:p>
          <a:endParaRPr lang="es-ES"/>
        </a:p>
      </dgm:t>
    </dgm:pt>
    <dgm:pt modelId="{E5F2BC19-7ACD-4186-9270-94FF7D58A261}" type="pres">
      <dgm:prSet presAssocID="{B4CC14CC-48A3-4702-8827-D0ACA6E4EA2E}" presName="connTx" presStyleLbl="parChTrans1D2" presStyleIdx="4" presStyleCnt="6"/>
      <dgm:spPr/>
      <dgm:t>
        <a:bodyPr/>
        <a:lstStyle/>
        <a:p>
          <a:endParaRPr lang="es-ES"/>
        </a:p>
      </dgm:t>
    </dgm:pt>
    <dgm:pt modelId="{84C17ECD-C08E-4093-9D23-BAA5CE63659B}" type="pres">
      <dgm:prSet presAssocID="{F2C73609-81CA-460B-880B-3A75DC88FCA3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92EF77C-C954-4625-B4B9-32EC18675BD5}" type="pres">
      <dgm:prSet presAssocID="{B833457E-40AC-480C-B429-7C9868BBD9E1}" presName="Name9" presStyleLbl="parChTrans1D2" presStyleIdx="5" presStyleCnt="6"/>
      <dgm:spPr/>
      <dgm:t>
        <a:bodyPr/>
        <a:lstStyle/>
        <a:p>
          <a:endParaRPr lang="es-ES"/>
        </a:p>
      </dgm:t>
    </dgm:pt>
    <dgm:pt modelId="{93B5C930-F7D6-4FA6-9A7C-0BA43CE687D7}" type="pres">
      <dgm:prSet presAssocID="{B833457E-40AC-480C-B429-7C9868BBD9E1}" presName="connTx" presStyleLbl="parChTrans1D2" presStyleIdx="5" presStyleCnt="6"/>
      <dgm:spPr/>
      <dgm:t>
        <a:bodyPr/>
        <a:lstStyle/>
        <a:p>
          <a:endParaRPr lang="es-ES"/>
        </a:p>
      </dgm:t>
    </dgm:pt>
    <dgm:pt modelId="{B019FC95-C7C5-434C-80BD-D32709D773D3}" type="pres">
      <dgm:prSet presAssocID="{B040E504-10C4-4357-8028-3E0160CD41C0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BD8F9E8-229B-5E42-8C65-3E971ACB8A21}" type="presOf" srcId="{A71CA8B3-BB6C-4A5B-9A49-5D4C4C2412DF}" destId="{DF070237-44E6-4684-8DA2-E99DD503BF76}" srcOrd="0" destOrd="0" presId="urn:microsoft.com/office/officeart/2005/8/layout/radial1"/>
    <dgm:cxn modelId="{EF605016-EF9C-814D-A49C-0B0EB20E3197}" type="presOf" srcId="{74345DF0-2F0A-4BD7-9716-B9C364F85D63}" destId="{50D285B5-875F-48B0-B86A-686325C95F88}" srcOrd="0" destOrd="0" presId="urn:microsoft.com/office/officeart/2005/8/layout/radial1"/>
    <dgm:cxn modelId="{1AB04D7C-382B-0644-B495-BB35A9ED2D3A}" type="presOf" srcId="{7771386D-A3D2-4744-9418-38118FADD629}" destId="{659F5F62-24FA-472A-8E75-769181B7BBB0}" srcOrd="0" destOrd="0" presId="urn:microsoft.com/office/officeart/2005/8/layout/radial1"/>
    <dgm:cxn modelId="{9FD078C5-3547-8047-98E2-09E6BB56197B}" type="presOf" srcId="{2E4EC526-F2A6-4238-8F5D-A83525704BF7}" destId="{55DF054E-B80A-479A-8FBC-64B9A1E16C0F}" srcOrd="0" destOrd="0" presId="urn:microsoft.com/office/officeart/2005/8/layout/radial1"/>
    <dgm:cxn modelId="{DC3358D4-F2ED-394B-9318-FB4FEE8D61B6}" type="presOf" srcId="{C82B74B2-8A58-4F59-88EE-6618ECEE9A01}" destId="{1378F5E7-60B0-4065-B6B2-553CD0551138}" srcOrd="0" destOrd="0" presId="urn:microsoft.com/office/officeart/2005/8/layout/radial1"/>
    <dgm:cxn modelId="{49261DAA-F417-0744-9BE0-73874FB2A1FD}" type="presOf" srcId="{7771386D-A3D2-4744-9418-38118FADD629}" destId="{F76C2036-507F-43D0-A2BC-DAD57980B0B2}" srcOrd="1" destOrd="0" presId="urn:microsoft.com/office/officeart/2005/8/layout/radial1"/>
    <dgm:cxn modelId="{6F41F991-482D-4537-8264-8CC0F0F5A3E0}" srcId="{2E4EC526-F2A6-4238-8F5D-A83525704BF7}" destId="{B040E504-10C4-4357-8028-3E0160CD41C0}" srcOrd="5" destOrd="0" parTransId="{B833457E-40AC-480C-B429-7C9868BBD9E1}" sibTransId="{7DF9E023-042C-4443-B9AF-02FC122FD21D}"/>
    <dgm:cxn modelId="{6E4AE572-4BEB-FB41-8D20-D7FDF5BD2F99}" type="presOf" srcId="{A8147EB9-E85D-45A3-87D9-821CD2FADABD}" destId="{D82BE209-2A99-4C34-87F7-84BE948C2738}" srcOrd="1" destOrd="0" presId="urn:microsoft.com/office/officeart/2005/8/layout/radial1"/>
    <dgm:cxn modelId="{EF765AB5-FBB1-4D0B-96BF-DACA9DEB0F9B}" srcId="{2E4EC526-F2A6-4238-8F5D-A83525704BF7}" destId="{B39FD86C-A0C0-4741-AB6D-B9F8E896A2FD}" srcOrd="0" destOrd="0" parTransId="{74345DF0-2F0A-4BD7-9716-B9C364F85D63}" sibTransId="{414C2D9E-F3C9-4CFD-8DF5-6D9ADB9386D1}"/>
    <dgm:cxn modelId="{30E1A384-90DC-AC4B-B4E9-DF70C9676834}" type="presOf" srcId="{C5157431-FC05-4607-9F9D-B4EC50241241}" destId="{CA72A08E-4AB4-427F-A223-9CAACF78CD5F}" srcOrd="0" destOrd="0" presId="urn:microsoft.com/office/officeart/2005/8/layout/radial1"/>
    <dgm:cxn modelId="{613B5599-E815-4793-B8F5-1AEEFBC5D960}" srcId="{2E4EC526-F2A6-4238-8F5D-A83525704BF7}" destId="{F2C73609-81CA-460B-880B-3A75DC88FCA3}" srcOrd="4" destOrd="0" parTransId="{B4CC14CC-48A3-4702-8827-D0ACA6E4EA2E}" sibTransId="{404E9EFD-2934-4EF4-9626-179AAEEFD0B7}"/>
    <dgm:cxn modelId="{24971278-3DE2-A542-B1B3-798EEAB19BFD}" type="presOf" srcId="{B4CC14CC-48A3-4702-8827-D0ACA6E4EA2E}" destId="{9D88EA7D-66E4-4D2F-8B0B-068D70381327}" srcOrd="0" destOrd="0" presId="urn:microsoft.com/office/officeart/2005/8/layout/radial1"/>
    <dgm:cxn modelId="{8D64D929-9298-439B-8E9F-09E20145B692}" srcId="{2E4EC526-F2A6-4238-8F5D-A83525704BF7}" destId="{A71CA8B3-BB6C-4A5B-9A49-5D4C4C2412DF}" srcOrd="3" destOrd="0" parTransId="{A8147EB9-E85D-45A3-87D9-821CD2FADABD}" sibTransId="{185971E4-04D1-4121-A787-717459BE6C4B}"/>
    <dgm:cxn modelId="{A5002A9C-4F0D-8743-B74A-0022E13AE586}" type="presOf" srcId="{B040E504-10C4-4357-8028-3E0160CD41C0}" destId="{B019FC95-C7C5-434C-80BD-D32709D773D3}" srcOrd="0" destOrd="0" presId="urn:microsoft.com/office/officeart/2005/8/layout/radial1"/>
    <dgm:cxn modelId="{DF847232-0DB2-F74A-9A5E-2DE22BCC850D}" type="presOf" srcId="{F2C73609-81CA-460B-880B-3A75DC88FCA3}" destId="{84C17ECD-C08E-4093-9D23-BAA5CE63659B}" srcOrd="0" destOrd="0" presId="urn:microsoft.com/office/officeart/2005/8/layout/radial1"/>
    <dgm:cxn modelId="{11C0C81C-FE78-874C-9FA0-EA67B5E7F4DE}" type="presOf" srcId="{B4CC14CC-48A3-4702-8827-D0ACA6E4EA2E}" destId="{E5F2BC19-7ACD-4186-9270-94FF7D58A261}" srcOrd="1" destOrd="0" presId="urn:microsoft.com/office/officeart/2005/8/layout/radial1"/>
    <dgm:cxn modelId="{BAB19D03-D8C1-E041-897F-C88BBF6DBC9C}" type="presOf" srcId="{7B01838A-BE79-4D3B-8510-D79B0118D2B8}" destId="{20A27FA7-C660-49E8-BDC3-542537F18A80}" srcOrd="0" destOrd="0" presId="urn:microsoft.com/office/officeart/2005/8/layout/radial1"/>
    <dgm:cxn modelId="{D0640C51-BE4E-4973-9D9F-85C9B6654831}" srcId="{2E4EC526-F2A6-4238-8F5D-A83525704BF7}" destId="{0A5A6467-B5A5-463A-8A94-CA02B3BC24E2}" srcOrd="1" destOrd="0" parTransId="{7771386D-A3D2-4744-9418-38118FADD629}" sibTransId="{C92F7815-A2EB-4B6E-A7F2-2FA03989ECD9}"/>
    <dgm:cxn modelId="{FE0626C7-B683-7B44-8195-DBD872066FB5}" type="presOf" srcId="{B39FD86C-A0C0-4741-AB6D-B9F8E896A2FD}" destId="{1854E628-FAA4-4CB7-90A2-252B417CB777}" srcOrd="0" destOrd="0" presId="urn:microsoft.com/office/officeart/2005/8/layout/radial1"/>
    <dgm:cxn modelId="{19E86A51-DF67-834A-B414-64BB55B44EA8}" type="presOf" srcId="{A8147EB9-E85D-45A3-87D9-821CD2FADABD}" destId="{FF20B394-635A-4840-A296-F965F7EFB268}" srcOrd="0" destOrd="0" presId="urn:microsoft.com/office/officeart/2005/8/layout/radial1"/>
    <dgm:cxn modelId="{3FE5CADB-3BB0-3C4F-A2C9-D929F8782EC0}" type="presOf" srcId="{0A5A6467-B5A5-463A-8A94-CA02B3BC24E2}" destId="{095B54C3-2F60-4811-95DA-ABB52920D8B1}" srcOrd="0" destOrd="0" presId="urn:microsoft.com/office/officeart/2005/8/layout/radial1"/>
    <dgm:cxn modelId="{6666E5A4-1DA4-4963-A47B-E20AD3806891}" srcId="{2E4EC526-F2A6-4238-8F5D-A83525704BF7}" destId="{C5157431-FC05-4607-9F9D-B4EC50241241}" srcOrd="2" destOrd="0" parTransId="{7B01838A-BE79-4D3B-8510-D79B0118D2B8}" sibTransId="{C3B84DAF-813F-43FC-811D-5FD4D86F970A}"/>
    <dgm:cxn modelId="{E2675C00-D65D-954C-BF0C-E202A82C91D6}" type="presOf" srcId="{B833457E-40AC-480C-B429-7C9868BBD9E1}" destId="{692EF77C-C954-4625-B4B9-32EC18675BD5}" srcOrd="0" destOrd="0" presId="urn:microsoft.com/office/officeart/2005/8/layout/radial1"/>
    <dgm:cxn modelId="{9B134C5D-D217-423D-A60B-1AB1188A12AB}" srcId="{C82B74B2-8A58-4F59-88EE-6618ECEE9A01}" destId="{2E4EC526-F2A6-4238-8F5D-A83525704BF7}" srcOrd="0" destOrd="0" parTransId="{A3817580-A188-48BE-AF50-74130D918ECF}" sibTransId="{217D7C8D-04F9-4F79-97DF-D8665F35C68E}"/>
    <dgm:cxn modelId="{EDB62C84-A165-F841-B928-B23B8FCB6291}" type="presOf" srcId="{B833457E-40AC-480C-B429-7C9868BBD9E1}" destId="{93B5C930-F7D6-4FA6-9A7C-0BA43CE687D7}" srcOrd="1" destOrd="0" presId="urn:microsoft.com/office/officeart/2005/8/layout/radial1"/>
    <dgm:cxn modelId="{2F8826BE-DA4C-F745-9C77-66B92580DBBF}" type="presOf" srcId="{74345DF0-2F0A-4BD7-9716-B9C364F85D63}" destId="{E4AC6D9E-2EE2-4B33-8105-4B2BAE9E33E6}" srcOrd="1" destOrd="0" presId="urn:microsoft.com/office/officeart/2005/8/layout/radial1"/>
    <dgm:cxn modelId="{41CB91B0-E8D6-7B40-A155-36EB7DECC7F0}" type="presOf" srcId="{7B01838A-BE79-4D3B-8510-D79B0118D2B8}" destId="{43BEBEE2-E96C-4D9A-8D7A-AA4B3DE1F31B}" srcOrd="1" destOrd="0" presId="urn:microsoft.com/office/officeart/2005/8/layout/radial1"/>
    <dgm:cxn modelId="{3E224357-432A-0D4E-9181-50A3D020B156}" type="presParOf" srcId="{1378F5E7-60B0-4065-B6B2-553CD0551138}" destId="{55DF054E-B80A-479A-8FBC-64B9A1E16C0F}" srcOrd="0" destOrd="0" presId="urn:microsoft.com/office/officeart/2005/8/layout/radial1"/>
    <dgm:cxn modelId="{2DD1056A-09A4-FA45-A7BD-51AFED86392F}" type="presParOf" srcId="{1378F5E7-60B0-4065-B6B2-553CD0551138}" destId="{50D285B5-875F-48B0-B86A-686325C95F88}" srcOrd="1" destOrd="0" presId="urn:microsoft.com/office/officeart/2005/8/layout/radial1"/>
    <dgm:cxn modelId="{2A2A0280-309C-3E41-8F35-7917C353C50E}" type="presParOf" srcId="{50D285B5-875F-48B0-B86A-686325C95F88}" destId="{E4AC6D9E-2EE2-4B33-8105-4B2BAE9E33E6}" srcOrd="0" destOrd="0" presId="urn:microsoft.com/office/officeart/2005/8/layout/radial1"/>
    <dgm:cxn modelId="{B93AAB08-7474-7244-B8FB-E8B11E5343D7}" type="presParOf" srcId="{1378F5E7-60B0-4065-B6B2-553CD0551138}" destId="{1854E628-FAA4-4CB7-90A2-252B417CB777}" srcOrd="2" destOrd="0" presId="urn:microsoft.com/office/officeart/2005/8/layout/radial1"/>
    <dgm:cxn modelId="{F84391D0-12F4-394C-A30A-F41C6C441AEE}" type="presParOf" srcId="{1378F5E7-60B0-4065-B6B2-553CD0551138}" destId="{659F5F62-24FA-472A-8E75-769181B7BBB0}" srcOrd="3" destOrd="0" presId="urn:microsoft.com/office/officeart/2005/8/layout/radial1"/>
    <dgm:cxn modelId="{392037F2-205B-E44C-A387-4DC2F563352D}" type="presParOf" srcId="{659F5F62-24FA-472A-8E75-769181B7BBB0}" destId="{F76C2036-507F-43D0-A2BC-DAD57980B0B2}" srcOrd="0" destOrd="0" presId="urn:microsoft.com/office/officeart/2005/8/layout/radial1"/>
    <dgm:cxn modelId="{A8ED031E-46DC-444A-B77A-BE4A90ED14A7}" type="presParOf" srcId="{1378F5E7-60B0-4065-B6B2-553CD0551138}" destId="{095B54C3-2F60-4811-95DA-ABB52920D8B1}" srcOrd="4" destOrd="0" presId="urn:microsoft.com/office/officeart/2005/8/layout/radial1"/>
    <dgm:cxn modelId="{8D9AC117-99F4-444A-88B7-185C1D368BF4}" type="presParOf" srcId="{1378F5E7-60B0-4065-B6B2-553CD0551138}" destId="{20A27FA7-C660-49E8-BDC3-542537F18A80}" srcOrd="5" destOrd="0" presId="urn:microsoft.com/office/officeart/2005/8/layout/radial1"/>
    <dgm:cxn modelId="{3C4F12E8-3DB7-1844-8764-F777D23B7E3B}" type="presParOf" srcId="{20A27FA7-C660-49E8-BDC3-542537F18A80}" destId="{43BEBEE2-E96C-4D9A-8D7A-AA4B3DE1F31B}" srcOrd="0" destOrd="0" presId="urn:microsoft.com/office/officeart/2005/8/layout/radial1"/>
    <dgm:cxn modelId="{77CCB167-339F-D942-901B-2DE9FEF2C382}" type="presParOf" srcId="{1378F5E7-60B0-4065-B6B2-553CD0551138}" destId="{CA72A08E-4AB4-427F-A223-9CAACF78CD5F}" srcOrd="6" destOrd="0" presId="urn:microsoft.com/office/officeart/2005/8/layout/radial1"/>
    <dgm:cxn modelId="{A9869AFA-A505-FC4C-A9DE-2FDAD04FEF38}" type="presParOf" srcId="{1378F5E7-60B0-4065-B6B2-553CD0551138}" destId="{FF20B394-635A-4840-A296-F965F7EFB268}" srcOrd="7" destOrd="0" presId="urn:microsoft.com/office/officeart/2005/8/layout/radial1"/>
    <dgm:cxn modelId="{1FC866C2-BABA-5B4A-A0C6-CE20097CC220}" type="presParOf" srcId="{FF20B394-635A-4840-A296-F965F7EFB268}" destId="{D82BE209-2A99-4C34-87F7-84BE948C2738}" srcOrd="0" destOrd="0" presId="urn:microsoft.com/office/officeart/2005/8/layout/radial1"/>
    <dgm:cxn modelId="{F9301567-1F15-E04B-BBD8-F3BFE6A3A6A9}" type="presParOf" srcId="{1378F5E7-60B0-4065-B6B2-553CD0551138}" destId="{DF070237-44E6-4684-8DA2-E99DD503BF76}" srcOrd="8" destOrd="0" presId="urn:microsoft.com/office/officeart/2005/8/layout/radial1"/>
    <dgm:cxn modelId="{990EDB57-A5FA-0042-9568-464C636A8372}" type="presParOf" srcId="{1378F5E7-60B0-4065-B6B2-553CD0551138}" destId="{9D88EA7D-66E4-4D2F-8B0B-068D70381327}" srcOrd="9" destOrd="0" presId="urn:microsoft.com/office/officeart/2005/8/layout/radial1"/>
    <dgm:cxn modelId="{11FC0E49-D359-6045-98FF-0D744461F53E}" type="presParOf" srcId="{9D88EA7D-66E4-4D2F-8B0B-068D70381327}" destId="{E5F2BC19-7ACD-4186-9270-94FF7D58A261}" srcOrd="0" destOrd="0" presId="urn:microsoft.com/office/officeart/2005/8/layout/radial1"/>
    <dgm:cxn modelId="{8B211C4C-816C-7D46-98E3-57ED1D0AF4EC}" type="presParOf" srcId="{1378F5E7-60B0-4065-B6B2-553CD0551138}" destId="{84C17ECD-C08E-4093-9D23-BAA5CE63659B}" srcOrd="10" destOrd="0" presId="urn:microsoft.com/office/officeart/2005/8/layout/radial1"/>
    <dgm:cxn modelId="{DB1FB4F8-B875-944E-BFA8-FCA51AF95D80}" type="presParOf" srcId="{1378F5E7-60B0-4065-B6B2-553CD0551138}" destId="{692EF77C-C954-4625-B4B9-32EC18675BD5}" srcOrd="11" destOrd="0" presId="urn:microsoft.com/office/officeart/2005/8/layout/radial1"/>
    <dgm:cxn modelId="{027F3126-1156-3C45-8615-754CCE462DE6}" type="presParOf" srcId="{692EF77C-C954-4625-B4B9-32EC18675BD5}" destId="{93B5C930-F7D6-4FA6-9A7C-0BA43CE687D7}" srcOrd="0" destOrd="0" presId="urn:microsoft.com/office/officeart/2005/8/layout/radial1"/>
    <dgm:cxn modelId="{C0E03690-807E-AF49-8147-483D9C0AEA02}" type="presParOf" srcId="{1378F5E7-60B0-4065-B6B2-553CD0551138}" destId="{B019FC95-C7C5-434C-80BD-D32709D773D3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48E9A13-3089-4A74-9F25-82C22CA91108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4E7635F-12C2-4FFA-8BCB-ED0FB9011417}">
      <dgm:prSet phldrT="[Texto]"/>
      <dgm:spPr/>
      <dgm:t>
        <a:bodyPr/>
        <a:lstStyle/>
        <a:p>
          <a:r>
            <a:rPr lang="es-ES" dirty="0" smtClean="0"/>
            <a:t>Ministerio Secretaría General de la Presidencia</a:t>
          </a:r>
          <a:endParaRPr lang="es-ES" dirty="0"/>
        </a:p>
      </dgm:t>
    </dgm:pt>
    <dgm:pt modelId="{9A177F7A-BA83-4F04-97E1-5AA11763AAC2}" type="parTrans" cxnId="{7098EBA6-9071-4CD0-8330-BB877618E3D8}">
      <dgm:prSet/>
      <dgm:spPr/>
      <dgm:t>
        <a:bodyPr/>
        <a:lstStyle/>
        <a:p>
          <a:endParaRPr lang="es-ES"/>
        </a:p>
      </dgm:t>
    </dgm:pt>
    <dgm:pt modelId="{8AB5C171-B581-48A0-AC4D-7D37AAA1BE2D}" type="sibTrans" cxnId="{7098EBA6-9071-4CD0-8330-BB877618E3D8}">
      <dgm:prSet/>
      <dgm:spPr/>
      <dgm:t>
        <a:bodyPr/>
        <a:lstStyle/>
        <a:p>
          <a:endParaRPr lang="es-ES"/>
        </a:p>
      </dgm:t>
    </dgm:pt>
    <dgm:pt modelId="{40BD38BD-5D40-4AA4-B2DB-FEF307EDAC1A}">
      <dgm:prSet phldrT="[Texto]"/>
      <dgm:spPr/>
      <dgm:t>
        <a:bodyPr/>
        <a:lstStyle/>
        <a:p>
          <a:r>
            <a:rPr lang="es-ES" dirty="0" smtClean="0"/>
            <a:t>División de Modernización del Estado</a:t>
          </a:r>
          <a:endParaRPr lang="es-ES" dirty="0"/>
        </a:p>
      </dgm:t>
    </dgm:pt>
    <dgm:pt modelId="{24CB42A7-6BE1-4E09-9EAA-E6DE96D1460A}" type="parTrans" cxnId="{37511295-EA83-4971-B801-D2EC43FBEA1F}">
      <dgm:prSet/>
      <dgm:spPr/>
      <dgm:t>
        <a:bodyPr/>
        <a:lstStyle/>
        <a:p>
          <a:endParaRPr lang="es-ES"/>
        </a:p>
      </dgm:t>
    </dgm:pt>
    <dgm:pt modelId="{5160E52E-EE54-45B4-9A3E-E767DE13A3C9}" type="sibTrans" cxnId="{37511295-EA83-4971-B801-D2EC43FBEA1F}">
      <dgm:prSet/>
      <dgm:spPr/>
      <dgm:t>
        <a:bodyPr/>
        <a:lstStyle/>
        <a:p>
          <a:endParaRPr lang="es-ES"/>
        </a:p>
      </dgm:t>
    </dgm:pt>
    <dgm:pt modelId="{1D631667-4602-4318-85A9-D46C64EBE056}">
      <dgm:prSet phldrT="[Texto]"/>
      <dgm:spPr/>
      <dgm:t>
        <a:bodyPr/>
        <a:lstStyle/>
        <a:p>
          <a:r>
            <a:rPr lang="es-ES" dirty="0" smtClean="0"/>
            <a:t>AEM: Administración de Esquemas y Metadatos</a:t>
          </a:r>
          <a:endParaRPr lang="es-ES" dirty="0"/>
        </a:p>
      </dgm:t>
    </dgm:pt>
    <dgm:pt modelId="{F394B8E6-C324-4F9F-850C-47BD93D7520A}" type="parTrans" cxnId="{AEB3FA24-FC62-4355-A302-2EA5DCCEA191}">
      <dgm:prSet/>
      <dgm:spPr/>
      <dgm:t>
        <a:bodyPr/>
        <a:lstStyle/>
        <a:p>
          <a:endParaRPr lang="es-ES"/>
        </a:p>
      </dgm:t>
    </dgm:pt>
    <dgm:pt modelId="{CF17F748-ADE2-41B9-B202-5AC7C641AE2E}" type="sibTrans" cxnId="{AEB3FA24-FC62-4355-A302-2EA5DCCEA191}">
      <dgm:prSet/>
      <dgm:spPr/>
      <dgm:t>
        <a:bodyPr/>
        <a:lstStyle/>
        <a:p>
          <a:endParaRPr lang="es-ES"/>
        </a:p>
      </dgm:t>
    </dgm:pt>
    <dgm:pt modelId="{8D748A09-4087-436B-8333-6B4982EE26A1}" type="pres">
      <dgm:prSet presAssocID="{548E9A13-3089-4A74-9F25-82C22CA9110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5736CA9F-D444-42EA-A3D0-DFA871C45285}" type="pres">
      <dgm:prSet presAssocID="{54E7635F-12C2-4FFA-8BCB-ED0FB9011417}" presName="root" presStyleCnt="0"/>
      <dgm:spPr/>
    </dgm:pt>
    <dgm:pt modelId="{5F54D23D-97EE-4C6F-A356-4B8BE4BC2DE3}" type="pres">
      <dgm:prSet presAssocID="{54E7635F-12C2-4FFA-8BCB-ED0FB9011417}" presName="rootComposite" presStyleCnt="0"/>
      <dgm:spPr/>
    </dgm:pt>
    <dgm:pt modelId="{B7166CE0-19F9-41AB-BBEB-FC74D3E97DA2}" type="pres">
      <dgm:prSet presAssocID="{54E7635F-12C2-4FFA-8BCB-ED0FB9011417}" presName="rootText" presStyleLbl="node1" presStyleIdx="0" presStyleCnt="2"/>
      <dgm:spPr/>
      <dgm:t>
        <a:bodyPr/>
        <a:lstStyle/>
        <a:p>
          <a:endParaRPr lang="es-ES"/>
        </a:p>
      </dgm:t>
    </dgm:pt>
    <dgm:pt modelId="{EE5AC434-33B7-4420-934A-703990AA26A0}" type="pres">
      <dgm:prSet presAssocID="{54E7635F-12C2-4FFA-8BCB-ED0FB9011417}" presName="rootConnector" presStyleLbl="node1" presStyleIdx="0" presStyleCnt="2"/>
      <dgm:spPr/>
      <dgm:t>
        <a:bodyPr/>
        <a:lstStyle/>
        <a:p>
          <a:endParaRPr lang="es-ES"/>
        </a:p>
      </dgm:t>
    </dgm:pt>
    <dgm:pt modelId="{D3F1A240-1AEB-49D3-AD3F-D24D1CCC4C4A}" type="pres">
      <dgm:prSet presAssocID="{54E7635F-12C2-4FFA-8BCB-ED0FB9011417}" presName="childShape" presStyleCnt="0"/>
      <dgm:spPr/>
    </dgm:pt>
    <dgm:pt modelId="{688D019B-CB44-4414-AEBC-CA607A8E6995}" type="pres">
      <dgm:prSet presAssocID="{40BD38BD-5D40-4AA4-B2DB-FEF307EDAC1A}" presName="root" presStyleCnt="0"/>
      <dgm:spPr/>
    </dgm:pt>
    <dgm:pt modelId="{5FEA91BF-3B81-4B6A-9BCC-03D4456FED40}" type="pres">
      <dgm:prSet presAssocID="{40BD38BD-5D40-4AA4-B2DB-FEF307EDAC1A}" presName="rootComposite" presStyleCnt="0"/>
      <dgm:spPr/>
    </dgm:pt>
    <dgm:pt modelId="{EDD707A6-F532-4DC4-90E9-7EB250AEB5A5}" type="pres">
      <dgm:prSet presAssocID="{40BD38BD-5D40-4AA4-B2DB-FEF307EDAC1A}" presName="rootText" presStyleLbl="node1" presStyleIdx="1" presStyleCnt="2"/>
      <dgm:spPr/>
      <dgm:t>
        <a:bodyPr/>
        <a:lstStyle/>
        <a:p>
          <a:endParaRPr lang="es-ES"/>
        </a:p>
      </dgm:t>
    </dgm:pt>
    <dgm:pt modelId="{791A9F24-0CFE-4D26-A5CE-CFCBCBB8F707}" type="pres">
      <dgm:prSet presAssocID="{40BD38BD-5D40-4AA4-B2DB-FEF307EDAC1A}" presName="rootConnector" presStyleLbl="node1" presStyleIdx="1" presStyleCnt="2"/>
      <dgm:spPr/>
      <dgm:t>
        <a:bodyPr/>
        <a:lstStyle/>
        <a:p>
          <a:endParaRPr lang="es-ES"/>
        </a:p>
      </dgm:t>
    </dgm:pt>
    <dgm:pt modelId="{8BE0BB4C-158E-4D7D-A6E9-3149E0FA5DDB}" type="pres">
      <dgm:prSet presAssocID="{40BD38BD-5D40-4AA4-B2DB-FEF307EDAC1A}" presName="childShape" presStyleCnt="0"/>
      <dgm:spPr/>
    </dgm:pt>
    <dgm:pt modelId="{E7607601-94FE-4009-A8A1-C2B639362F7D}" type="pres">
      <dgm:prSet presAssocID="{F394B8E6-C324-4F9F-850C-47BD93D7520A}" presName="Name13" presStyleLbl="parChTrans1D2" presStyleIdx="0" presStyleCnt="1"/>
      <dgm:spPr/>
      <dgm:t>
        <a:bodyPr/>
        <a:lstStyle/>
        <a:p>
          <a:endParaRPr lang="es-ES"/>
        </a:p>
      </dgm:t>
    </dgm:pt>
    <dgm:pt modelId="{EF549834-BD01-4C8A-937D-40E863E3B26A}" type="pres">
      <dgm:prSet presAssocID="{1D631667-4602-4318-85A9-D46C64EBE056}" presName="childText" presStyleLbl="bgAcc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098EBA6-9071-4CD0-8330-BB877618E3D8}" srcId="{548E9A13-3089-4A74-9F25-82C22CA91108}" destId="{54E7635F-12C2-4FFA-8BCB-ED0FB9011417}" srcOrd="0" destOrd="0" parTransId="{9A177F7A-BA83-4F04-97E1-5AA11763AAC2}" sibTransId="{8AB5C171-B581-48A0-AC4D-7D37AAA1BE2D}"/>
    <dgm:cxn modelId="{37511295-EA83-4971-B801-D2EC43FBEA1F}" srcId="{548E9A13-3089-4A74-9F25-82C22CA91108}" destId="{40BD38BD-5D40-4AA4-B2DB-FEF307EDAC1A}" srcOrd="1" destOrd="0" parTransId="{24CB42A7-6BE1-4E09-9EAA-E6DE96D1460A}" sibTransId="{5160E52E-EE54-45B4-9A3E-E767DE13A3C9}"/>
    <dgm:cxn modelId="{573BF50A-24B0-6A4E-9089-ED52CDA00C7F}" type="presOf" srcId="{54E7635F-12C2-4FFA-8BCB-ED0FB9011417}" destId="{B7166CE0-19F9-41AB-BBEB-FC74D3E97DA2}" srcOrd="0" destOrd="0" presId="urn:microsoft.com/office/officeart/2005/8/layout/hierarchy3"/>
    <dgm:cxn modelId="{91C2E98B-09A8-C140-A87F-759076FB6C7D}" type="presOf" srcId="{54E7635F-12C2-4FFA-8BCB-ED0FB9011417}" destId="{EE5AC434-33B7-4420-934A-703990AA26A0}" srcOrd="1" destOrd="0" presId="urn:microsoft.com/office/officeart/2005/8/layout/hierarchy3"/>
    <dgm:cxn modelId="{39464819-3E5B-374B-9B87-550D9C180FFB}" type="presOf" srcId="{40BD38BD-5D40-4AA4-B2DB-FEF307EDAC1A}" destId="{EDD707A6-F532-4DC4-90E9-7EB250AEB5A5}" srcOrd="0" destOrd="0" presId="urn:microsoft.com/office/officeart/2005/8/layout/hierarchy3"/>
    <dgm:cxn modelId="{A80F44CC-C644-3945-A6F5-CAE232F1AA02}" type="presOf" srcId="{548E9A13-3089-4A74-9F25-82C22CA91108}" destId="{8D748A09-4087-436B-8333-6B4982EE26A1}" srcOrd="0" destOrd="0" presId="urn:microsoft.com/office/officeart/2005/8/layout/hierarchy3"/>
    <dgm:cxn modelId="{AEB3FA24-FC62-4355-A302-2EA5DCCEA191}" srcId="{40BD38BD-5D40-4AA4-B2DB-FEF307EDAC1A}" destId="{1D631667-4602-4318-85A9-D46C64EBE056}" srcOrd="0" destOrd="0" parTransId="{F394B8E6-C324-4F9F-850C-47BD93D7520A}" sibTransId="{CF17F748-ADE2-41B9-B202-5AC7C641AE2E}"/>
    <dgm:cxn modelId="{9FD9C96A-B21E-0547-81D3-DD8866EDA815}" type="presOf" srcId="{40BD38BD-5D40-4AA4-B2DB-FEF307EDAC1A}" destId="{791A9F24-0CFE-4D26-A5CE-CFCBCBB8F707}" srcOrd="1" destOrd="0" presId="urn:microsoft.com/office/officeart/2005/8/layout/hierarchy3"/>
    <dgm:cxn modelId="{61182200-1D8C-8245-BDFE-D62EC3ECBB36}" type="presOf" srcId="{F394B8E6-C324-4F9F-850C-47BD93D7520A}" destId="{E7607601-94FE-4009-A8A1-C2B639362F7D}" srcOrd="0" destOrd="0" presId="urn:microsoft.com/office/officeart/2005/8/layout/hierarchy3"/>
    <dgm:cxn modelId="{030AA7D9-2226-C747-AC35-04AFFA87D248}" type="presOf" srcId="{1D631667-4602-4318-85A9-D46C64EBE056}" destId="{EF549834-BD01-4C8A-937D-40E863E3B26A}" srcOrd="0" destOrd="0" presId="urn:microsoft.com/office/officeart/2005/8/layout/hierarchy3"/>
    <dgm:cxn modelId="{68F22FE0-69EC-6A44-8C46-669105918EB5}" type="presParOf" srcId="{8D748A09-4087-436B-8333-6B4982EE26A1}" destId="{5736CA9F-D444-42EA-A3D0-DFA871C45285}" srcOrd="0" destOrd="0" presId="urn:microsoft.com/office/officeart/2005/8/layout/hierarchy3"/>
    <dgm:cxn modelId="{B0FCC477-FD2A-354C-AD07-857382A784A9}" type="presParOf" srcId="{5736CA9F-D444-42EA-A3D0-DFA871C45285}" destId="{5F54D23D-97EE-4C6F-A356-4B8BE4BC2DE3}" srcOrd="0" destOrd="0" presId="urn:microsoft.com/office/officeart/2005/8/layout/hierarchy3"/>
    <dgm:cxn modelId="{5548D25D-1FC1-2349-994C-31B7A34F88D4}" type="presParOf" srcId="{5F54D23D-97EE-4C6F-A356-4B8BE4BC2DE3}" destId="{B7166CE0-19F9-41AB-BBEB-FC74D3E97DA2}" srcOrd="0" destOrd="0" presId="urn:microsoft.com/office/officeart/2005/8/layout/hierarchy3"/>
    <dgm:cxn modelId="{A6708A35-F469-CC4D-97F2-BA92A40DA139}" type="presParOf" srcId="{5F54D23D-97EE-4C6F-A356-4B8BE4BC2DE3}" destId="{EE5AC434-33B7-4420-934A-703990AA26A0}" srcOrd="1" destOrd="0" presId="urn:microsoft.com/office/officeart/2005/8/layout/hierarchy3"/>
    <dgm:cxn modelId="{2822547D-3F35-C14D-A6D1-F987AB5969F2}" type="presParOf" srcId="{5736CA9F-D444-42EA-A3D0-DFA871C45285}" destId="{D3F1A240-1AEB-49D3-AD3F-D24D1CCC4C4A}" srcOrd="1" destOrd="0" presId="urn:microsoft.com/office/officeart/2005/8/layout/hierarchy3"/>
    <dgm:cxn modelId="{8D9C4381-B003-204E-AE6E-89C43DC7B1FB}" type="presParOf" srcId="{8D748A09-4087-436B-8333-6B4982EE26A1}" destId="{688D019B-CB44-4414-AEBC-CA607A8E6995}" srcOrd="1" destOrd="0" presId="urn:microsoft.com/office/officeart/2005/8/layout/hierarchy3"/>
    <dgm:cxn modelId="{0E9C9020-2E6E-8A46-93A7-6EEFD26009FE}" type="presParOf" srcId="{688D019B-CB44-4414-AEBC-CA607A8E6995}" destId="{5FEA91BF-3B81-4B6A-9BCC-03D4456FED40}" srcOrd="0" destOrd="0" presId="urn:microsoft.com/office/officeart/2005/8/layout/hierarchy3"/>
    <dgm:cxn modelId="{16852DAE-F1C8-974D-AD39-28D026E17658}" type="presParOf" srcId="{5FEA91BF-3B81-4B6A-9BCC-03D4456FED40}" destId="{EDD707A6-F532-4DC4-90E9-7EB250AEB5A5}" srcOrd="0" destOrd="0" presId="urn:microsoft.com/office/officeart/2005/8/layout/hierarchy3"/>
    <dgm:cxn modelId="{44D0D32D-F827-1944-B536-766100345BA6}" type="presParOf" srcId="{5FEA91BF-3B81-4B6A-9BCC-03D4456FED40}" destId="{791A9F24-0CFE-4D26-A5CE-CFCBCBB8F707}" srcOrd="1" destOrd="0" presId="urn:microsoft.com/office/officeart/2005/8/layout/hierarchy3"/>
    <dgm:cxn modelId="{B00577A7-AD1B-2443-BE14-6EA85EF71B26}" type="presParOf" srcId="{688D019B-CB44-4414-AEBC-CA607A8E6995}" destId="{8BE0BB4C-158E-4D7D-A6E9-3149E0FA5DDB}" srcOrd="1" destOrd="0" presId="urn:microsoft.com/office/officeart/2005/8/layout/hierarchy3"/>
    <dgm:cxn modelId="{5C4FE34F-964C-3E4E-A464-F8C96A379F48}" type="presParOf" srcId="{8BE0BB4C-158E-4D7D-A6E9-3149E0FA5DDB}" destId="{E7607601-94FE-4009-A8A1-C2B639362F7D}" srcOrd="0" destOrd="0" presId="urn:microsoft.com/office/officeart/2005/8/layout/hierarchy3"/>
    <dgm:cxn modelId="{D3734E68-5930-4743-8C57-DA96DFD22632}" type="presParOf" srcId="{8BE0BB4C-158E-4D7D-A6E9-3149E0FA5DDB}" destId="{EF549834-BD01-4C8A-937D-40E863E3B26A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82B74B2-8A58-4F59-88EE-6618ECEE9A01}" type="doc">
      <dgm:prSet loTypeId="urn:microsoft.com/office/officeart/2005/8/layout/radial1" loCatId="cycle" qsTypeId="urn:microsoft.com/office/officeart/2005/8/quickstyle/simple5" qsCatId="simple" csTypeId="urn:microsoft.com/office/officeart/2005/8/colors/colorful1#1" csCatId="colorful" phldr="1"/>
      <dgm:spPr/>
      <dgm:t>
        <a:bodyPr/>
        <a:lstStyle/>
        <a:p>
          <a:endParaRPr lang="es-ES"/>
        </a:p>
      </dgm:t>
    </dgm:pt>
    <dgm:pt modelId="{2E4EC526-F2A6-4238-8F5D-A83525704BF7}">
      <dgm:prSet phldrT="[Texto]" custT="1"/>
      <dgm:spPr/>
      <dgm:t>
        <a:bodyPr/>
        <a:lstStyle/>
        <a:p>
          <a:r>
            <a:rPr lang="es-ES" sz="1100" b="1" smtClean="0"/>
            <a:t>Coordinador </a:t>
          </a:r>
          <a:r>
            <a:rPr lang="es-ES" sz="1200" b="1" smtClean="0"/>
            <a:t>General</a:t>
          </a:r>
          <a:endParaRPr lang="es-ES" sz="1200" b="1" dirty="0"/>
        </a:p>
      </dgm:t>
    </dgm:pt>
    <dgm:pt modelId="{A3817580-A188-48BE-AF50-74130D918ECF}" type="parTrans" cxnId="{9B134C5D-D217-423D-A60B-1AB1188A12AB}">
      <dgm:prSet/>
      <dgm:spPr/>
      <dgm:t>
        <a:bodyPr/>
        <a:lstStyle/>
        <a:p>
          <a:endParaRPr lang="es-ES" sz="1400"/>
        </a:p>
      </dgm:t>
    </dgm:pt>
    <dgm:pt modelId="{217D7C8D-04F9-4F79-97DF-D8665F35C68E}" type="sibTrans" cxnId="{9B134C5D-D217-423D-A60B-1AB1188A12AB}">
      <dgm:prSet/>
      <dgm:spPr/>
      <dgm:t>
        <a:bodyPr/>
        <a:lstStyle/>
        <a:p>
          <a:endParaRPr lang="es-ES" sz="1400"/>
        </a:p>
      </dgm:t>
    </dgm:pt>
    <dgm:pt modelId="{B39FD86C-A0C0-4741-AB6D-B9F8E896A2FD}">
      <dgm:prSet phldrT="[Texto]" custT="1"/>
      <dgm:spPr/>
      <dgm:t>
        <a:bodyPr/>
        <a:lstStyle/>
        <a:p>
          <a:r>
            <a:rPr lang="es-ES" sz="1200" b="1" dirty="0" smtClean="0"/>
            <a:t>Esquemas Estandarizados de trabajo</a:t>
          </a:r>
          <a:endParaRPr lang="es-ES" sz="1200" b="1" dirty="0"/>
        </a:p>
      </dgm:t>
    </dgm:pt>
    <dgm:pt modelId="{74345DF0-2F0A-4BD7-9716-B9C364F85D63}" type="parTrans" cxnId="{EF765AB5-FBB1-4D0B-96BF-DACA9DEB0F9B}">
      <dgm:prSet custT="1"/>
      <dgm:spPr/>
      <dgm:t>
        <a:bodyPr/>
        <a:lstStyle/>
        <a:p>
          <a:endParaRPr lang="es-ES" sz="1400"/>
        </a:p>
      </dgm:t>
    </dgm:pt>
    <dgm:pt modelId="{414C2D9E-F3C9-4CFD-8DF5-6D9ADB9386D1}" type="sibTrans" cxnId="{EF765AB5-FBB1-4D0B-96BF-DACA9DEB0F9B}">
      <dgm:prSet/>
      <dgm:spPr/>
      <dgm:t>
        <a:bodyPr/>
        <a:lstStyle/>
        <a:p>
          <a:endParaRPr lang="es-ES" sz="1400"/>
        </a:p>
      </dgm:t>
    </dgm:pt>
    <dgm:pt modelId="{0A5A6467-B5A5-463A-8A94-CA02B3BC24E2}">
      <dgm:prSet phldrT="[Texto]" custT="1"/>
      <dgm:spPr/>
      <dgm:t>
        <a:bodyPr/>
        <a:lstStyle/>
        <a:p>
          <a:r>
            <a:rPr lang="es-ES" sz="1200" b="1" dirty="0" smtClean="0"/>
            <a:t>Privacidad y Seguridad</a:t>
          </a:r>
        </a:p>
      </dgm:t>
    </dgm:pt>
    <dgm:pt modelId="{7771386D-A3D2-4744-9418-38118FADD629}" type="parTrans" cxnId="{D0640C51-BE4E-4973-9D9F-85C9B6654831}">
      <dgm:prSet custT="1"/>
      <dgm:spPr/>
      <dgm:t>
        <a:bodyPr/>
        <a:lstStyle/>
        <a:p>
          <a:endParaRPr lang="es-ES" sz="1400"/>
        </a:p>
      </dgm:t>
    </dgm:pt>
    <dgm:pt modelId="{C92F7815-A2EB-4B6E-A7F2-2FA03989ECD9}" type="sibTrans" cxnId="{D0640C51-BE4E-4973-9D9F-85C9B6654831}">
      <dgm:prSet/>
      <dgm:spPr/>
      <dgm:t>
        <a:bodyPr/>
        <a:lstStyle/>
        <a:p>
          <a:endParaRPr lang="es-ES" sz="1400"/>
        </a:p>
      </dgm:t>
    </dgm:pt>
    <dgm:pt modelId="{A71CA8B3-BB6C-4A5B-9A49-5D4C4C2412DF}">
      <dgm:prSet phldrT="[Texto]" custT="1"/>
      <dgm:spPr/>
      <dgm:t>
        <a:bodyPr/>
        <a:lstStyle/>
        <a:p>
          <a:r>
            <a:rPr lang="es-ES" sz="1200" b="1" dirty="0" smtClean="0"/>
            <a:t>Guía Uso de Esquemas</a:t>
          </a:r>
          <a:endParaRPr lang="es-ES" sz="1200" b="1" dirty="0"/>
        </a:p>
      </dgm:t>
    </dgm:pt>
    <dgm:pt modelId="{A8147EB9-E85D-45A3-87D9-821CD2FADABD}" type="parTrans" cxnId="{8D64D929-9298-439B-8E9F-09E20145B692}">
      <dgm:prSet custT="1"/>
      <dgm:spPr/>
      <dgm:t>
        <a:bodyPr/>
        <a:lstStyle/>
        <a:p>
          <a:endParaRPr lang="es-ES" sz="1400"/>
        </a:p>
      </dgm:t>
    </dgm:pt>
    <dgm:pt modelId="{185971E4-04D1-4121-A787-717459BE6C4B}" type="sibTrans" cxnId="{8D64D929-9298-439B-8E9F-09E20145B692}">
      <dgm:prSet/>
      <dgm:spPr/>
      <dgm:t>
        <a:bodyPr/>
        <a:lstStyle/>
        <a:p>
          <a:endParaRPr lang="es-ES" sz="1400"/>
        </a:p>
      </dgm:t>
    </dgm:pt>
    <dgm:pt modelId="{F2C73609-81CA-460B-880B-3A75DC88FCA3}">
      <dgm:prSet phldrT="[Texto]" custT="1"/>
      <dgm:spPr/>
      <dgm:t>
        <a:bodyPr/>
        <a:lstStyle/>
        <a:p>
          <a:r>
            <a:rPr lang="es-ES" sz="1050" b="1" dirty="0" smtClean="0"/>
            <a:t>Documentos</a:t>
          </a:r>
          <a:r>
            <a:rPr lang="es-ES" sz="1200" b="1" dirty="0" smtClean="0"/>
            <a:t> de Apoyo</a:t>
          </a:r>
          <a:endParaRPr lang="es-ES" sz="1200" b="1" dirty="0"/>
        </a:p>
      </dgm:t>
    </dgm:pt>
    <dgm:pt modelId="{B4CC14CC-48A3-4702-8827-D0ACA6E4EA2E}" type="parTrans" cxnId="{613B5599-E815-4793-B8F5-1AEEFBC5D960}">
      <dgm:prSet custT="1"/>
      <dgm:spPr/>
      <dgm:t>
        <a:bodyPr/>
        <a:lstStyle/>
        <a:p>
          <a:endParaRPr lang="es-ES" sz="1400"/>
        </a:p>
      </dgm:t>
    </dgm:pt>
    <dgm:pt modelId="{404E9EFD-2934-4EF4-9626-179AAEEFD0B7}" type="sibTrans" cxnId="{613B5599-E815-4793-B8F5-1AEEFBC5D960}">
      <dgm:prSet/>
      <dgm:spPr/>
      <dgm:t>
        <a:bodyPr/>
        <a:lstStyle/>
        <a:p>
          <a:endParaRPr lang="es-ES" sz="1400"/>
        </a:p>
      </dgm:t>
    </dgm:pt>
    <dgm:pt modelId="{B040E504-10C4-4357-8028-3E0160CD41C0}">
      <dgm:prSet phldrT="[Texto]" custT="1"/>
      <dgm:spPr/>
      <dgm:t>
        <a:bodyPr/>
        <a:lstStyle/>
        <a:p>
          <a:r>
            <a:rPr lang="es-ES" sz="1200" b="1" dirty="0" smtClean="0"/>
            <a:t>Semántica (XML)</a:t>
          </a:r>
          <a:endParaRPr lang="es-ES" sz="1200" b="1" dirty="0"/>
        </a:p>
      </dgm:t>
    </dgm:pt>
    <dgm:pt modelId="{B833457E-40AC-480C-B429-7C9868BBD9E1}" type="parTrans" cxnId="{6F41F991-482D-4537-8264-8CC0F0F5A3E0}">
      <dgm:prSet custT="1"/>
      <dgm:spPr/>
      <dgm:t>
        <a:bodyPr/>
        <a:lstStyle/>
        <a:p>
          <a:endParaRPr lang="es-ES" sz="1400"/>
        </a:p>
      </dgm:t>
    </dgm:pt>
    <dgm:pt modelId="{7DF9E023-042C-4443-B9AF-02FC122FD21D}" type="sibTrans" cxnId="{6F41F991-482D-4537-8264-8CC0F0F5A3E0}">
      <dgm:prSet/>
      <dgm:spPr/>
      <dgm:t>
        <a:bodyPr/>
        <a:lstStyle/>
        <a:p>
          <a:endParaRPr lang="es-ES" sz="1400"/>
        </a:p>
      </dgm:t>
    </dgm:pt>
    <dgm:pt modelId="{1378F5E7-60B0-4065-B6B2-553CD0551138}" type="pres">
      <dgm:prSet presAssocID="{C82B74B2-8A58-4F59-88EE-6618ECEE9A0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5DF054E-B80A-479A-8FBC-64B9A1E16C0F}" type="pres">
      <dgm:prSet presAssocID="{2E4EC526-F2A6-4238-8F5D-A83525704BF7}" presName="centerShape" presStyleLbl="node0" presStyleIdx="0" presStyleCnt="1"/>
      <dgm:spPr/>
      <dgm:t>
        <a:bodyPr/>
        <a:lstStyle/>
        <a:p>
          <a:endParaRPr lang="es-ES"/>
        </a:p>
      </dgm:t>
    </dgm:pt>
    <dgm:pt modelId="{50D285B5-875F-48B0-B86A-686325C95F88}" type="pres">
      <dgm:prSet presAssocID="{74345DF0-2F0A-4BD7-9716-B9C364F85D63}" presName="Name9" presStyleLbl="parChTrans1D2" presStyleIdx="0" presStyleCnt="5"/>
      <dgm:spPr/>
      <dgm:t>
        <a:bodyPr/>
        <a:lstStyle/>
        <a:p>
          <a:endParaRPr lang="es-ES"/>
        </a:p>
      </dgm:t>
    </dgm:pt>
    <dgm:pt modelId="{E4AC6D9E-2EE2-4B33-8105-4B2BAE9E33E6}" type="pres">
      <dgm:prSet presAssocID="{74345DF0-2F0A-4BD7-9716-B9C364F85D63}" presName="connTx" presStyleLbl="parChTrans1D2" presStyleIdx="0" presStyleCnt="5"/>
      <dgm:spPr/>
      <dgm:t>
        <a:bodyPr/>
        <a:lstStyle/>
        <a:p>
          <a:endParaRPr lang="es-ES"/>
        </a:p>
      </dgm:t>
    </dgm:pt>
    <dgm:pt modelId="{1854E628-FAA4-4CB7-90A2-252B417CB777}" type="pres">
      <dgm:prSet presAssocID="{B39FD86C-A0C0-4741-AB6D-B9F8E896A2F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59F5F62-24FA-472A-8E75-769181B7BBB0}" type="pres">
      <dgm:prSet presAssocID="{7771386D-A3D2-4744-9418-38118FADD629}" presName="Name9" presStyleLbl="parChTrans1D2" presStyleIdx="1" presStyleCnt="5"/>
      <dgm:spPr/>
      <dgm:t>
        <a:bodyPr/>
        <a:lstStyle/>
        <a:p>
          <a:endParaRPr lang="es-ES"/>
        </a:p>
      </dgm:t>
    </dgm:pt>
    <dgm:pt modelId="{F76C2036-507F-43D0-A2BC-DAD57980B0B2}" type="pres">
      <dgm:prSet presAssocID="{7771386D-A3D2-4744-9418-38118FADD629}" presName="connTx" presStyleLbl="parChTrans1D2" presStyleIdx="1" presStyleCnt="5"/>
      <dgm:spPr/>
      <dgm:t>
        <a:bodyPr/>
        <a:lstStyle/>
        <a:p>
          <a:endParaRPr lang="es-ES"/>
        </a:p>
      </dgm:t>
    </dgm:pt>
    <dgm:pt modelId="{095B54C3-2F60-4811-95DA-ABB52920D8B1}" type="pres">
      <dgm:prSet presAssocID="{0A5A6467-B5A5-463A-8A94-CA02B3BC24E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F20B394-635A-4840-A296-F965F7EFB268}" type="pres">
      <dgm:prSet presAssocID="{A8147EB9-E85D-45A3-87D9-821CD2FADABD}" presName="Name9" presStyleLbl="parChTrans1D2" presStyleIdx="2" presStyleCnt="5"/>
      <dgm:spPr/>
      <dgm:t>
        <a:bodyPr/>
        <a:lstStyle/>
        <a:p>
          <a:endParaRPr lang="es-ES"/>
        </a:p>
      </dgm:t>
    </dgm:pt>
    <dgm:pt modelId="{D82BE209-2A99-4C34-87F7-84BE948C2738}" type="pres">
      <dgm:prSet presAssocID="{A8147EB9-E85D-45A3-87D9-821CD2FADABD}" presName="connTx" presStyleLbl="parChTrans1D2" presStyleIdx="2" presStyleCnt="5"/>
      <dgm:spPr/>
      <dgm:t>
        <a:bodyPr/>
        <a:lstStyle/>
        <a:p>
          <a:endParaRPr lang="es-ES"/>
        </a:p>
      </dgm:t>
    </dgm:pt>
    <dgm:pt modelId="{DF070237-44E6-4684-8DA2-E99DD503BF76}" type="pres">
      <dgm:prSet presAssocID="{A71CA8B3-BB6C-4A5B-9A49-5D4C4C2412DF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88EA7D-66E4-4D2F-8B0B-068D70381327}" type="pres">
      <dgm:prSet presAssocID="{B4CC14CC-48A3-4702-8827-D0ACA6E4EA2E}" presName="Name9" presStyleLbl="parChTrans1D2" presStyleIdx="3" presStyleCnt="5"/>
      <dgm:spPr/>
      <dgm:t>
        <a:bodyPr/>
        <a:lstStyle/>
        <a:p>
          <a:endParaRPr lang="es-ES"/>
        </a:p>
      </dgm:t>
    </dgm:pt>
    <dgm:pt modelId="{E5F2BC19-7ACD-4186-9270-94FF7D58A261}" type="pres">
      <dgm:prSet presAssocID="{B4CC14CC-48A3-4702-8827-D0ACA6E4EA2E}" presName="connTx" presStyleLbl="parChTrans1D2" presStyleIdx="3" presStyleCnt="5"/>
      <dgm:spPr/>
      <dgm:t>
        <a:bodyPr/>
        <a:lstStyle/>
        <a:p>
          <a:endParaRPr lang="es-ES"/>
        </a:p>
      </dgm:t>
    </dgm:pt>
    <dgm:pt modelId="{84C17ECD-C08E-4093-9D23-BAA5CE63659B}" type="pres">
      <dgm:prSet presAssocID="{F2C73609-81CA-460B-880B-3A75DC88FCA3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92EF77C-C954-4625-B4B9-32EC18675BD5}" type="pres">
      <dgm:prSet presAssocID="{B833457E-40AC-480C-B429-7C9868BBD9E1}" presName="Name9" presStyleLbl="parChTrans1D2" presStyleIdx="4" presStyleCnt="5"/>
      <dgm:spPr/>
      <dgm:t>
        <a:bodyPr/>
        <a:lstStyle/>
        <a:p>
          <a:endParaRPr lang="es-ES"/>
        </a:p>
      </dgm:t>
    </dgm:pt>
    <dgm:pt modelId="{93B5C930-F7D6-4FA6-9A7C-0BA43CE687D7}" type="pres">
      <dgm:prSet presAssocID="{B833457E-40AC-480C-B429-7C9868BBD9E1}" presName="connTx" presStyleLbl="parChTrans1D2" presStyleIdx="4" presStyleCnt="5"/>
      <dgm:spPr/>
      <dgm:t>
        <a:bodyPr/>
        <a:lstStyle/>
        <a:p>
          <a:endParaRPr lang="es-ES"/>
        </a:p>
      </dgm:t>
    </dgm:pt>
    <dgm:pt modelId="{B019FC95-C7C5-434C-80BD-D32709D773D3}" type="pres">
      <dgm:prSet presAssocID="{B040E504-10C4-4357-8028-3E0160CD41C0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0640C51-BE4E-4973-9D9F-85C9B6654831}" srcId="{2E4EC526-F2A6-4238-8F5D-A83525704BF7}" destId="{0A5A6467-B5A5-463A-8A94-CA02B3BC24E2}" srcOrd="1" destOrd="0" parTransId="{7771386D-A3D2-4744-9418-38118FADD629}" sibTransId="{C92F7815-A2EB-4B6E-A7F2-2FA03989ECD9}"/>
    <dgm:cxn modelId="{BDE97270-5AC3-F545-B42E-5AECA7E251D6}" type="presOf" srcId="{7771386D-A3D2-4744-9418-38118FADD629}" destId="{F76C2036-507F-43D0-A2BC-DAD57980B0B2}" srcOrd="1" destOrd="0" presId="urn:microsoft.com/office/officeart/2005/8/layout/radial1"/>
    <dgm:cxn modelId="{0A593D25-C0B6-A14F-B685-BD94AF2DAA62}" type="presOf" srcId="{B4CC14CC-48A3-4702-8827-D0ACA6E4EA2E}" destId="{9D88EA7D-66E4-4D2F-8B0B-068D70381327}" srcOrd="0" destOrd="0" presId="urn:microsoft.com/office/officeart/2005/8/layout/radial1"/>
    <dgm:cxn modelId="{6F41F991-482D-4537-8264-8CC0F0F5A3E0}" srcId="{2E4EC526-F2A6-4238-8F5D-A83525704BF7}" destId="{B040E504-10C4-4357-8028-3E0160CD41C0}" srcOrd="4" destOrd="0" parTransId="{B833457E-40AC-480C-B429-7C9868BBD9E1}" sibTransId="{7DF9E023-042C-4443-B9AF-02FC122FD21D}"/>
    <dgm:cxn modelId="{604330CE-961D-564E-8E98-F93AA074C35E}" type="presOf" srcId="{7771386D-A3D2-4744-9418-38118FADD629}" destId="{659F5F62-24FA-472A-8E75-769181B7BBB0}" srcOrd="0" destOrd="0" presId="urn:microsoft.com/office/officeart/2005/8/layout/radial1"/>
    <dgm:cxn modelId="{A77484F3-9B2C-C342-9406-36F2AFF2AF92}" type="presOf" srcId="{C82B74B2-8A58-4F59-88EE-6618ECEE9A01}" destId="{1378F5E7-60B0-4065-B6B2-553CD0551138}" srcOrd="0" destOrd="0" presId="urn:microsoft.com/office/officeart/2005/8/layout/radial1"/>
    <dgm:cxn modelId="{8B0CEE9A-7BA0-D346-8C45-4ED9D73DF8BC}" type="presOf" srcId="{74345DF0-2F0A-4BD7-9716-B9C364F85D63}" destId="{50D285B5-875F-48B0-B86A-686325C95F88}" srcOrd="0" destOrd="0" presId="urn:microsoft.com/office/officeart/2005/8/layout/radial1"/>
    <dgm:cxn modelId="{C1105471-42D2-A74D-8C26-258F1F4DE9F9}" type="presOf" srcId="{B833457E-40AC-480C-B429-7C9868BBD9E1}" destId="{692EF77C-C954-4625-B4B9-32EC18675BD5}" srcOrd="0" destOrd="0" presId="urn:microsoft.com/office/officeart/2005/8/layout/radial1"/>
    <dgm:cxn modelId="{11A03096-4D70-A84D-8200-E9B9EC617C73}" type="presOf" srcId="{0A5A6467-B5A5-463A-8A94-CA02B3BC24E2}" destId="{095B54C3-2F60-4811-95DA-ABB52920D8B1}" srcOrd="0" destOrd="0" presId="urn:microsoft.com/office/officeart/2005/8/layout/radial1"/>
    <dgm:cxn modelId="{43EDDCCA-D21F-2B4F-980A-1CC07435052C}" type="presOf" srcId="{2E4EC526-F2A6-4238-8F5D-A83525704BF7}" destId="{55DF054E-B80A-479A-8FBC-64B9A1E16C0F}" srcOrd="0" destOrd="0" presId="urn:microsoft.com/office/officeart/2005/8/layout/radial1"/>
    <dgm:cxn modelId="{737D8C5C-0933-DE4B-B852-85AE0C46098A}" type="presOf" srcId="{B040E504-10C4-4357-8028-3E0160CD41C0}" destId="{B019FC95-C7C5-434C-80BD-D32709D773D3}" srcOrd="0" destOrd="0" presId="urn:microsoft.com/office/officeart/2005/8/layout/radial1"/>
    <dgm:cxn modelId="{8D64D929-9298-439B-8E9F-09E20145B692}" srcId="{2E4EC526-F2A6-4238-8F5D-A83525704BF7}" destId="{A71CA8B3-BB6C-4A5B-9A49-5D4C4C2412DF}" srcOrd="2" destOrd="0" parTransId="{A8147EB9-E85D-45A3-87D9-821CD2FADABD}" sibTransId="{185971E4-04D1-4121-A787-717459BE6C4B}"/>
    <dgm:cxn modelId="{892D27A0-1C29-C740-91F1-E17AB52CF193}" type="presOf" srcId="{B833457E-40AC-480C-B429-7C9868BBD9E1}" destId="{93B5C930-F7D6-4FA6-9A7C-0BA43CE687D7}" srcOrd="1" destOrd="0" presId="urn:microsoft.com/office/officeart/2005/8/layout/radial1"/>
    <dgm:cxn modelId="{EF765AB5-FBB1-4D0B-96BF-DACA9DEB0F9B}" srcId="{2E4EC526-F2A6-4238-8F5D-A83525704BF7}" destId="{B39FD86C-A0C0-4741-AB6D-B9F8E896A2FD}" srcOrd="0" destOrd="0" parTransId="{74345DF0-2F0A-4BD7-9716-B9C364F85D63}" sibTransId="{414C2D9E-F3C9-4CFD-8DF5-6D9ADB9386D1}"/>
    <dgm:cxn modelId="{613B5599-E815-4793-B8F5-1AEEFBC5D960}" srcId="{2E4EC526-F2A6-4238-8F5D-A83525704BF7}" destId="{F2C73609-81CA-460B-880B-3A75DC88FCA3}" srcOrd="3" destOrd="0" parTransId="{B4CC14CC-48A3-4702-8827-D0ACA6E4EA2E}" sibTransId="{404E9EFD-2934-4EF4-9626-179AAEEFD0B7}"/>
    <dgm:cxn modelId="{091CB281-AA53-E64B-A330-10B70A25D8EA}" type="presOf" srcId="{A8147EB9-E85D-45A3-87D9-821CD2FADABD}" destId="{FF20B394-635A-4840-A296-F965F7EFB268}" srcOrd="0" destOrd="0" presId="urn:microsoft.com/office/officeart/2005/8/layout/radial1"/>
    <dgm:cxn modelId="{CE6E1E23-DCC9-0C41-A257-BCE5B1BAF9D9}" type="presOf" srcId="{B39FD86C-A0C0-4741-AB6D-B9F8E896A2FD}" destId="{1854E628-FAA4-4CB7-90A2-252B417CB777}" srcOrd="0" destOrd="0" presId="urn:microsoft.com/office/officeart/2005/8/layout/radial1"/>
    <dgm:cxn modelId="{9B134C5D-D217-423D-A60B-1AB1188A12AB}" srcId="{C82B74B2-8A58-4F59-88EE-6618ECEE9A01}" destId="{2E4EC526-F2A6-4238-8F5D-A83525704BF7}" srcOrd="0" destOrd="0" parTransId="{A3817580-A188-48BE-AF50-74130D918ECF}" sibTransId="{217D7C8D-04F9-4F79-97DF-D8665F35C68E}"/>
    <dgm:cxn modelId="{39738436-41B8-FC43-BCF6-6BACA665109A}" type="presOf" srcId="{74345DF0-2F0A-4BD7-9716-B9C364F85D63}" destId="{E4AC6D9E-2EE2-4B33-8105-4B2BAE9E33E6}" srcOrd="1" destOrd="0" presId="urn:microsoft.com/office/officeart/2005/8/layout/radial1"/>
    <dgm:cxn modelId="{D1F6135D-6177-5346-B0F8-3A299D08B7A0}" type="presOf" srcId="{A8147EB9-E85D-45A3-87D9-821CD2FADABD}" destId="{D82BE209-2A99-4C34-87F7-84BE948C2738}" srcOrd="1" destOrd="0" presId="urn:microsoft.com/office/officeart/2005/8/layout/radial1"/>
    <dgm:cxn modelId="{6641AA50-64E0-2C47-9406-BD47B3839869}" type="presOf" srcId="{A71CA8B3-BB6C-4A5B-9A49-5D4C4C2412DF}" destId="{DF070237-44E6-4684-8DA2-E99DD503BF76}" srcOrd="0" destOrd="0" presId="urn:microsoft.com/office/officeart/2005/8/layout/radial1"/>
    <dgm:cxn modelId="{AAACCBFE-2DED-F442-BC55-48D662EA5068}" type="presOf" srcId="{B4CC14CC-48A3-4702-8827-D0ACA6E4EA2E}" destId="{E5F2BC19-7ACD-4186-9270-94FF7D58A261}" srcOrd="1" destOrd="0" presId="urn:microsoft.com/office/officeart/2005/8/layout/radial1"/>
    <dgm:cxn modelId="{AA00C26F-2A0E-B24A-916C-6C356783C8E4}" type="presOf" srcId="{F2C73609-81CA-460B-880B-3A75DC88FCA3}" destId="{84C17ECD-C08E-4093-9D23-BAA5CE63659B}" srcOrd="0" destOrd="0" presId="urn:microsoft.com/office/officeart/2005/8/layout/radial1"/>
    <dgm:cxn modelId="{2D6D1505-E7AE-8645-B24E-D020ED17B275}" type="presParOf" srcId="{1378F5E7-60B0-4065-B6B2-553CD0551138}" destId="{55DF054E-B80A-479A-8FBC-64B9A1E16C0F}" srcOrd="0" destOrd="0" presId="urn:microsoft.com/office/officeart/2005/8/layout/radial1"/>
    <dgm:cxn modelId="{D8D488A7-EE84-DE48-9BD8-D70CE5164EB5}" type="presParOf" srcId="{1378F5E7-60B0-4065-B6B2-553CD0551138}" destId="{50D285B5-875F-48B0-B86A-686325C95F88}" srcOrd="1" destOrd="0" presId="urn:microsoft.com/office/officeart/2005/8/layout/radial1"/>
    <dgm:cxn modelId="{C2BF1FE9-8C85-5F48-B03B-56901E202C36}" type="presParOf" srcId="{50D285B5-875F-48B0-B86A-686325C95F88}" destId="{E4AC6D9E-2EE2-4B33-8105-4B2BAE9E33E6}" srcOrd="0" destOrd="0" presId="urn:microsoft.com/office/officeart/2005/8/layout/radial1"/>
    <dgm:cxn modelId="{C68D906E-E516-BC4B-9C8D-8DAB24244D79}" type="presParOf" srcId="{1378F5E7-60B0-4065-B6B2-553CD0551138}" destId="{1854E628-FAA4-4CB7-90A2-252B417CB777}" srcOrd="2" destOrd="0" presId="urn:microsoft.com/office/officeart/2005/8/layout/radial1"/>
    <dgm:cxn modelId="{CAC970A2-C1DD-5448-9965-3AA583FA3487}" type="presParOf" srcId="{1378F5E7-60B0-4065-B6B2-553CD0551138}" destId="{659F5F62-24FA-472A-8E75-769181B7BBB0}" srcOrd="3" destOrd="0" presId="urn:microsoft.com/office/officeart/2005/8/layout/radial1"/>
    <dgm:cxn modelId="{81A8ADC2-B660-904F-832F-FF7F52040C73}" type="presParOf" srcId="{659F5F62-24FA-472A-8E75-769181B7BBB0}" destId="{F76C2036-507F-43D0-A2BC-DAD57980B0B2}" srcOrd="0" destOrd="0" presId="urn:microsoft.com/office/officeart/2005/8/layout/radial1"/>
    <dgm:cxn modelId="{402881CC-2CE1-4345-A085-73FDD845DEEC}" type="presParOf" srcId="{1378F5E7-60B0-4065-B6B2-553CD0551138}" destId="{095B54C3-2F60-4811-95DA-ABB52920D8B1}" srcOrd="4" destOrd="0" presId="urn:microsoft.com/office/officeart/2005/8/layout/radial1"/>
    <dgm:cxn modelId="{294432AB-8884-BD4C-ADA4-F6913691EE01}" type="presParOf" srcId="{1378F5E7-60B0-4065-B6B2-553CD0551138}" destId="{FF20B394-635A-4840-A296-F965F7EFB268}" srcOrd="5" destOrd="0" presId="urn:microsoft.com/office/officeart/2005/8/layout/radial1"/>
    <dgm:cxn modelId="{E76BFB89-0C3E-2F47-878E-C96EAD8CE1D4}" type="presParOf" srcId="{FF20B394-635A-4840-A296-F965F7EFB268}" destId="{D82BE209-2A99-4C34-87F7-84BE948C2738}" srcOrd="0" destOrd="0" presId="urn:microsoft.com/office/officeart/2005/8/layout/radial1"/>
    <dgm:cxn modelId="{69E48F23-F5A3-0C40-92F5-8884CCE663E4}" type="presParOf" srcId="{1378F5E7-60B0-4065-B6B2-553CD0551138}" destId="{DF070237-44E6-4684-8DA2-E99DD503BF76}" srcOrd="6" destOrd="0" presId="urn:microsoft.com/office/officeart/2005/8/layout/radial1"/>
    <dgm:cxn modelId="{CFC23702-126F-C740-97F1-E798C693111F}" type="presParOf" srcId="{1378F5E7-60B0-4065-B6B2-553CD0551138}" destId="{9D88EA7D-66E4-4D2F-8B0B-068D70381327}" srcOrd="7" destOrd="0" presId="urn:microsoft.com/office/officeart/2005/8/layout/radial1"/>
    <dgm:cxn modelId="{74B413AA-6E2F-D048-9068-9AA53E2A9B60}" type="presParOf" srcId="{9D88EA7D-66E4-4D2F-8B0B-068D70381327}" destId="{E5F2BC19-7ACD-4186-9270-94FF7D58A261}" srcOrd="0" destOrd="0" presId="urn:microsoft.com/office/officeart/2005/8/layout/radial1"/>
    <dgm:cxn modelId="{EE8D530A-65B4-B740-9A22-BB751114A43E}" type="presParOf" srcId="{1378F5E7-60B0-4065-B6B2-553CD0551138}" destId="{84C17ECD-C08E-4093-9D23-BAA5CE63659B}" srcOrd="8" destOrd="0" presId="urn:microsoft.com/office/officeart/2005/8/layout/radial1"/>
    <dgm:cxn modelId="{10BE233D-9A78-124E-BC96-CE80FB010D65}" type="presParOf" srcId="{1378F5E7-60B0-4065-B6B2-553CD0551138}" destId="{692EF77C-C954-4625-B4B9-32EC18675BD5}" srcOrd="9" destOrd="0" presId="urn:microsoft.com/office/officeart/2005/8/layout/radial1"/>
    <dgm:cxn modelId="{F194B9B4-5306-A144-8653-2835746D2579}" type="presParOf" srcId="{692EF77C-C954-4625-B4B9-32EC18675BD5}" destId="{93B5C930-F7D6-4FA6-9A7C-0BA43CE687D7}" srcOrd="0" destOrd="0" presId="urn:microsoft.com/office/officeart/2005/8/layout/radial1"/>
    <dgm:cxn modelId="{7D8B20F1-9D2D-544A-9201-5CCB179A3D37}" type="presParOf" srcId="{1378F5E7-60B0-4065-B6B2-553CD0551138}" destId="{B019FC95-C7C5-434C-80BD-D32709D773D3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FFCC23B-907A-4BCD-AB98-5827C8AFAA21}" type="doc">
      <dgm:prSet loTypeId="urn:microsoft.com/office/officeart/2005/8/layout/radial5" loCatId="cycle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D5BA564C-16CD-4771-8AE3-B2B606303EA9}">
      <dgm:prSet phldrT="[Texto]" custT="1"/>
      <dgm:spPr/>
      <dgm:t>
        <a:bodyPr/>
        <a:lstStyle/>
        <a:p>
          <a:r>
            <a:rPr lang="es-ES" sz="1200" smtClean="0"/>
            <a:t>Confianza </a:t>
          </a:r>
          <a:r>
            <a:rPr lang="es-ES" sz="1200" dirty="0" smtClean="0"/>
            <a:t>en </a:t>
          </a:r>
          <a:r>
            <a:rPr lang="es-ES" sz="1200" smtClean="0"/>
            <a:t>el sistema.</a:t>
          </a:r>
          <a:endParaRPr lang="es-ES" sz="1200" dirty="0"/>
        </a:p>
      </dgm:t>
    </dgm:pt>
    <dgm:pt modelId="{6E63AE84-D9DE-48EF-8E0F-EBBB4E6FEE8D}" type="parTrans" cxnId="{0DB42E70-217D-4D5B-9DEA-0F740F0BC705}">
      <dgm:prSet custT="1"/>
      <dgm:spPr/>
      <dgm:t>
        <a:bodyPr/>
        <a:lstStyle/>
        <a:p>
          <a:endParaRPr lang="es-ES" sz="2800"/>
        </a:p>
      </dgm:t>
    </dgm:pt>
    <dgm:pt modelId="{4A6B3810-EE01-47B0-8286-CA7C84F5CE46}" type="sibTrans" cxnId="{0DB42E70-217D-4D5B-9DEA-0F740F0BC705}">
      <dgm:prSet/>
      <dgm:spPr/>
      <dgm:t>
        <a:bodyPr/>
        <a:lstStyle/>
        <a:p>
          <a:endParaRPr lang="es-ES" sz="2800"/>
        </a:p>
      </dgm:t>
    </dgm:pt>
    <dgm:pt modelId="{C2A954DC-7F38-4D3B-BF08-89BBFA384F67}">
      <dgm:prSet phldrT="[Texto]" custT="1"/>
      <dgm:spPr/>
      <dgm:t>
        <a:bodyPr/>
        <a:lstStyle/>
        <a:p>
          <a:r>
            <a:rPr lang="es-ES" sz="1200" smtClean="0"/>
            <a:t>Seguridad insuficiente</a:t>
          </a:r>
          <a:endParaRPr lang="es-ES" sz="1200" dirty="0"/>
        </a:p>
      </dgm:t>
    </dgm:pt>
    <dgm:pt modelId="{D21FE591-DF96-4DC4-9573-EB0F9700C3D4}" type="parTrans" cxnId="{07334A5A-467F-490B-B6A0-91354220E7A2}">
      <dgm:prSet custT="1"/>
      <dgm:spPr/>
      <dgm:t>
        <a:bodyPr/>
        <a:lstStyle/>
        <a:p>
          <a:endParaRPr lang="es-ES" sz="2800"/>
        </a:p>
      </dgm:t>
    </dgm:pt>
    <dgm:pt modelId="{B674F375-A88A-4F4F-BB22-F2C65BF0B25B}" type="sibTrans" cxnId="{07334A5A-467F-490B-B6A0-91354220E7A2}">
      <dgm:prSet/>
      <dgm:spPr/>
      <dgm:t>
        <a:bodyPr/>
        <a:lstStyle/>
        <a:p>
          <a:endParaRPr lang="es-ES" sz="2800"/>
        </a:p>
      </dgm:t>
    </dgm:pt>
    <dgm:pt modelId="{579A3C62-A75D-44F1-A5A6-C2A972E907C9}">
      <dgm:prSet phldrT="[Texto]" custT="1"/>
      <dgm:spPr/>
      <dgm:t>
        <a:bodyPr/>
        <a:lstStyle/>
        <a:p>
          <a:r>
            <a:rPr lang="es-ES" sz="1200" smtClean="0"/>
            <a:t>Gestión Proyecto</a:t>
          </a:r>
          <a:endParaRPr lang="es-ES" sz="1200" dirty="0"/>
        </a:p>
      </dgm:t>
    </dgm:pt>
    <dgm:pt modelId="{2ACA5E6C-442C-487D-855C-ED48E346C5D0}" type="parTrans" cxnId="{3CA07EBE-2E3C-409C-A4D8-47301C33F945}">
      <dgm:prSet custT="1"/>
      <dgm:spPr/>
      <dgm:t>
        <a:bodyPr/>
        <a:lstStyle/>
        <a:p>
          <a:endParaRPr lang="es-ES" sz="2800"/>
        </a:p>
      </dgm:t>
    </dgm:pt>
    <dgm:pt modelId="{2D3A86C9-DCFF-4839-9085-2C4C103DDA99}" type="sibTrans" cxnId="{3CA07EBE-2E3C-409C-A4D8-47301C33F945}">
      <dgm:prSet/>
      <dgm:spPr/>
      <dgm:t>
        <a:bodyPr/>
        <a:lstStyle/>
        <a:p>
          <a:endParaRPr lang="es-ES" sz="2800"/>
        </a:p>
      </dgm:t>
    </dgm:pt>
    <dgm:pt modelId="{D4CB2A28-00E2-496E-B890-126C928ECE58}">
      <dgm:prSet phldrT="[Texto]" custT="1"/>
      <dgm:spPr/>
      <dgm:t>
        <a:bodyPr/>
        <a:lstStyle/>
        <a:p>
          <a:r>
            <a:rPr lang="es-ES" sz="1100" smtClean="0"/>
            <a:t>Brecha tecnológica</a:t>
          </a:r>
          <a:endParaRPr lang="es-ES" sz="1100" dirty="0"/>
        </a:p>
      </dgm:t>
    </dgm:pt>
    <dgm:pt modelId="{EEBE6CFA-6307-43CB-9BC5-9AF15717252D}" type="parTrans" cxnId="{06E2B3B6-C4CA-4EE2-8DF3-291AA7737B34}">
      <dgm:prSet custT="1"/>
      <dgm:spPr/>
      <dgm:t>
        <a:bodyPr/>
        <a:lstStyle/>
        <a:p>
          <a:endParaRPr lang="es-ES" sz="2800"/>
        </a:p>
      </dgm:t>
    </dgm:pt>
    <dgm:pt modelId="{AEB77ABB-D6C6-4841-901B-98330122069A}" type="sibTrans" cxnId="{06E2B3B6-C4CA-4EE2-8DF3-291AA7737B34}">
      <dgm:prSet/>
      <dgm:spPr/>
      <dgm:t>
        <a:bodyPr/>
        <a:lstStyle/>
        <a:p>
          <a:endParaRPr lang="es-ES" sz="2800"/>
        </a:p>
      </dgm:t>
    </dgm:pt>
    <dgm:pt modelId="{1C1ADCCF-1B11-4A67-88B2-916A0B93E09A}">
      <dgm:prSet phldrT="[Texto]" custT="1"/>
      <dgm:spPr/>
      <dgm:t>
        <a:bodyPr/>
        <a:lstStyle/>
        <a:p>
          <a:r>
            <a:rPr lang="es-ES" sz="1100" smtClean="0"/>
            <a:t>Comprensión</a:t>
          </a:r>
          <a:r>
            <a:rPr lang="es-ES" sz="1200" smtClean="0"/>
            <a:t> y Alcances</a:t>
          </a:r>
          <a:endParaRPr lang="es-ES" sz="1200" dirty="0"/>
        </a:p>
      </dgm:t>
    </dgm:pt>
    <dgm:pt modelId="{FB7F5190-E488-4665-9B58-18C5C92A5DED}" type="parTrans" cxnId="{728828D6-443F-4883-B230-9364042A16E0}">
      <dgm:prSet custT="1"/>
      <dgm:spPr/>
      <dgm:t>
        <a:bodyPr/>
        <a:lstStyle/>
        <a:p>
          <a:endParaRPr lang="es-ES" sz="2800"/>
        </a:p>
      </dgm:t>
    </dgm:pt>
    <dgm:pt modelId="{4FAE9950-BF4C-48B5-8029-9EFDF165ED5C}" type="sibTrans" cxnId="{728828D6-443F-4883-B230-9364042A16E0}">
      <dgm:prSet/>
      <dgm:spPr/>
      <dgm:t>
        <a:bodyPr/>
        <a:lstStyle/>
        <a:p>
          <a:endParaRPr lang="es-ES" sz="2800"/>
        </a:p>
      </dgm:t>
    </dgm:pt>
    <dgm:pt modelId="{DCAAE756-FC24-44B6-B8E6-4DEC9ED30605}">
      <dgm:prSet phldrT="[Texto]" custT="1"/>
      <dgm:spPr/>
      <dgm:t>
        <a:bodyPr/>
        <a:lstStyle/>
        <a:p>
          <a:r>
            <a:rPr lang="es-ES" sz="1200" dirty="0" smtClean="0"/>
            <a:t>Fuentes </a:t>
          </a:r>
          <a:r>
            <a:rPr lang="es-ES" sz="1200" smtClean="0"/>
            <a:t>de información</a:t>
          </a:r>
          <a:endParaRPr lang="es-ES" sz="1200" dirty="0"/>
        </a:p>
      </dgm:t>
    </dgm:pt>
    <dgm:pt modelId="{8EBBA331-6FE9-4072-BB9F-4C43F108E83F}" type="parTrans" cxnId="{F9027446-933E-47BF-99A6-9A5AAE2E48B3}">
      <dgm:prSet custT="1"/>
      <dgm:spPr/>
      <dgm:t>
        <a:bodyPr/>
        <a:lstStyle/>
        <a:p>
          <a:endParaRPr lang="es-ES" sz="2800"/>
        </a:p>
      </dgm:t>
    </dgm:pt>
    <dgm:pt modelId="{596B8B6C-EBAC-46F1-9584-121705701EF1}" type="sibTrans" cxnId="{F9027446-933E-47BF-99A6-9A5AAE2E48B3}">
      <dgm:prSet/>
      <dgm:spPr/>
      <dgm:t>
        <a:bodyPr/>
        <a:lstStyle/>
        <a:p>
          <a:endParaRPr lang="es-ES" sz="2800"/>
        </a:p>
      </dgm:t>
    </dgm:pt>
    <dgm:pt modelId="{FE0C14EF-E439-417E-A738-C6B33B361CF6}">
      <dgm:prSet phldrT="[Texto]" custT="1"/>
      <dgm:spPr/>
      <dgm:t>
        <a:bodyPr/>
        <a:lstStyle/>
        <a:p>
          <a:r>
            <a:rPr lang="es-ES" sz="900" smtClean="0"/>
            <a:t>Interoperabilidad</a:t>
          </a:r>
          <a:endParaRPr lang="es-ES" sz="900" dirty="0"/>
        </a:p>
      </dgm:t>
    </dgm:pt>
    <dgm:pt modelId="{F4DD55B3-A839-4E9E-B375-1626A2AB4235}" type="parTrans" cxnId="{A9669CEE-76AA-4EA0-BFC6-4D1D9E865ABF}">
      <dgm:prSet/>
      <dgm:spPr/>
      <dgm:t>
        <a:bodyPr/>
        <a:lstStyle/>
        <a:p>
          <a:endParaRPr lang="es-CL" sz="3200"/>
        </a:p>
      </dgm:t>
    </dgm:pt>
    <dgm:pt modelId="{19D0CB39-E3A3-4338-86C5-A34221BC57A0}" type="sibTrans" cxnId="{A9669CEE-76AA-4EA0-BFC6-4D1D9E865ABF}">
      <dgm:prSet/>
      <dgm:spPr/>
      <dgm:t>
        <a:bodyPr/>
        <a:lstStyle/>
        <a:p>
          <a:endParaRPr lang="es-CL" sz="3200"/>
        </a:p>
      </dgm:t>
    </dgm:pt>
    <dgm:pt modelId="{FFD4BC1E-15CB-43DE-86D0-7E60E4A8EA8F}" type="pres">
      <dgm:prSet presAssocID="{DFFCC23B-907A-4BCD-AB98-5827C8AFAA2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F1E17EF2-AA9D-4B3B-BDFF-A8086B22771C}" type="pres">
      <dgm:prSet presAssocID="{FE0C14EF-E439-417E-A738-C6B33B361CF6}" presName="centerShape" presStyleLbl="node0" presStyleIdx="0" presStyleCnt="1"/>
      <dgm:spPr/>
      <dgm:t>
        <a:bodyPr/>
        <a:lstStyle/>
        <a:p>
          <a:endParaRPr lang="es-CL"/>
        </a:p>
      </dgm:t>
    </dgm:pt>
    <dgm:pt modelId="{E527BDB8-3879-432F-9B86-D49C65D62AD4}" type="pres">
      <dgm:prSet presAssocID="{6E63AE84-D9DE-48EF-8E0F-EBBB4E6FEE8D}" presName="parTrans" presStyleLbl="sibTrans2D1" presStyleIdx="0" presStyleCnt="6"/>
      <dgm:spPr/>
      <dgm:t>
        <a:bodyPr/>
        <a:lstStyle/>
        <a:p>
          <a:endParaRPr lang="es-CL"/>
        </a:p>
      </dgm:t>
    </dgm:pt>
    <dgm:pt modelId="{F347815B-6F70-49FB-A22B-73F9FE0742C4}" type="pres">
      <dgm:prSet presAssocID="{6E63AE84-D9DE-48EF-8E0F-EBBB4E6FEE8D}" presName="connectorText" presStyleLbl="sibTrans2D1" presStyleIdx="0" presStyleCnt="6"/>
      <dgm:spPr/>
      <dgm:t>
        <a:bodyPr/>
        <a:lstStyle/>
        <a:p>
          <a:endParaRPr lang="es-CL"/>
        </a:p>
      </dgm:t>
    </dgm:pt>
    <dgm:pt modelId="{432E550F-C4EA-4615-AF16-613DC8EF84A0}" type="pres">
      <dgm:prSet presAssocID="{D5BA564C-16CD-4771-8AE3-B2B606303EA9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DAB16B2F-D753-40E4-8A44-475979FFE8F2}" type="pres">
      <dgm:prSet presAssocID="{D21FE591-DF96-4DC4-9573-EB0F9700C3D4}" presName="parTrans" presStyleLbl="sibTrans2D1" presStyleIdx="1" presStyleCnt="6"/>
      <dgm:spPr/>
      <dgm:t>
        <a:bodyPr/>
        <a:lstStyle/>
        <a:p>
          <a:endParaRPr lang="es-CL"/>
        </a:p>
      </dgm:t>
    </dgm:pt>
    <dgm:pt modelId="{A9889ABD-2E37-4B21-8808-F9A40B747A6A}" type="pres">
      <dgm:prSet presAssocID="{D21FE591-DF96-4DC4-9573-EB0F9700C3D4}" presName="connectorText" presStyleLbl="sibTrans2D1" presStyleIdx="1" presStyleCnt="6"/>
      <dgm:spPr/>
      <dgm:t>
        <a:bodyPr/>
        <a:lstStyle/>
        <a:p>
          <a:endParaRPr lang="es-CL"/>
        </a:p>
      </dgm:t>
    </dgm:pt>
    <dgm:pt modelId="{97EB1CFE-426D-498D-A128-04C29F9B6A2D}" type="pres">
      <dgm:prSet presAssocID="{C2A954DC-7F38-4D3B-BF08-89BBFA384F67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EB1C9861-7BFC-4402-8702-1389917E4A69}" type="pres">
      <dgm:prSet presAssocID="{2ACA5E6C-442C-487D-855C-ED48E346C5D0}" presName="parTrans" presStyleLbl="sibTrans2D1" presStyleIdx="2" presStyleCnt="6"/>
      <dgm:spPr/>
      <dgm:t>
        <a:bodyPr/>
        <a:lstStyle/>
        <a:p>
          <a:endParaRPr lang="es-CL"/>
        </a:p>
      </dgm:t>
    </dgm:pt>
    <dgm:pt modelId="{77AE5025-57F7-4F1B-A564-D4FA404266F9}" type="pres">
      <dgm:prSet presAssocID="{2ACA5E6C-442C-487D-855C-ED48E346C5D0}" presName="connectorText" presStyleLbl="sibTrans2D1" presStyleIdx="2" presStyleCnt="6"/>
      <dgm:spPr/>
      <dgm:t>
        <a:bodyPr/>
        <a:lstStyle/>
        <a:p>
          <a:endParaRPr lang="es-CL"/>
        </a:p>
      </dgm:t>
    </dgm:pt>
    <dgm:pt modelId="{B448D938-5A5F-4BEB-95A7-F270E1B9A84D}" type="pres">
      <dgm:prSet presAssocID="{579A3C62-A75D-44F1-A5A6-C2A972E907C9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620B7C93-B493-4F1D-ABBB-35D3310ADE53}" type="pres">
      <dgm:prSet presAssocID="{EEBE6CFA-6307-43CB-9BC5-9AF15717252D}" presName="parTrans" presStyleLbl="sibTrans2D1" presStyleIdx="3" presStyleCnt="6"/>
      <dgm:spPr/>
      <dgm:t>
        <a:bodyPr/>
        <a:lstStyle/>
        <a:p>
          <a:endParaRPr lang="es-CL"/>
        </a:p>
      </dgm:t>
    </dgm:pt>
    <dgm:pt modelId="{B363E1F1-E3A4-45D5-8B86-47B61B2F24B1}" type="pres">
      <dgm:prSet presAssocID="{EEBE6CFA-6307-43CB-9BC5-9AF15717252D}" presName="connectorText" presStyleLbl="sibTrans2D1" presStyleIdx="3" presStyleCnt="6"/>
      <dgm:spPr/>
      <dgm:t>
        <a:bodyPr/>
        <a:lstStyle/>
        <a:p>
          <a:endParaRPr lang="es-CL"/>
        </a:p>
      </dgm:t>
    </dgm:pt>
    <dgm:pt modelId="{FE3CC253-FC2D-4232-9A5A-B3D171018C35}" type="pres">
      <dgm:prSet presAssocID="{D4CB2A28-00E2-496E-B890-126C928ECE58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28D1D017-0389-4E96-A2D7-E787E6BC98D9}" type="pres">
      <dgm:prSet presAssocID="{FB7F5190-E488-4665-9B58-18C5C92A5DED}" presName="parTrans" presStyleLbl="sibTrans2D1" presStyleIdx="4" presStyleCnt="6"/>
      <dgm:spPr/>
      <dgm:t>
        <a:bodyPr/>
        <a:lstStyle/>
        <a:p>
          <a:endParaRPr lang="es-CL"/>
        </a:p>
      </dgm:t>
    </dgm:pt>
    <dgm:pt modelId="{FB49E12A-5284-40A9-A05E-C3E1F0705086}" type="pres">
      <dgm:prSet presAssocID="{FB7F5190-E488-4665-9B58-18C5C92A5DED}" presName="connectorText" presStyleLbl="sibTrans2D1" presStyleIdx="4" presStyleCnt="6"/>
      <dgm:spPr/>
      <dgm:t>
        <a:bodyPr/>
        <a:lstStyle/>
        <a:p>
          <a:endParaRPr lang="es-CL"/>
        </a:p>
      </dgm:t>
    </dgm:pt>
    <dgm:pt modelId="{681E377E-B033-4D36-8C8D-202809D2F16E}" type="pres">
      <dgm:prSet presAssocID="{1C1ADCCF-1B11-4A67-88B2-916A0B93E09A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D756723-A3ED-47BE-A22C-4A4043A134F5}" type="pres">
      <dgm:prSet presAssocID="{8EBBA331-6FE9-4072-BB9F-4C43F108E83F}" presName="parTrans" presStyleLbl="sibTrans2D1" presStyleIdx="5" presStyleCnt="6"/>
      <dgm:spPr/>
      <dgm:t>
        <a:bodyPr/>
        <a:lstStyle/>
        <a:p>
          <a:endParaRPr lang="es-CL"/>
        </a:p>
      </dgm:t>
    </dgm:pt>
    <dgm:pt modelId="{FF51D6D7-2AA2-4CF9-86F5-C50A73949A3D}" type="pres">
      <dgm:prSet presAssocID="{8EBBA331-6FE9-4072-BB9F-4C43F108E83F}" presName="connectorText" presStyleLbl="sibTrans2D1" presStyleIdx="5" presStyleCnt="6"/>
      <dgm:spPr/>
      <dgm:t>
        <a:bodyPr/>
        <a:lstStyle/>
        <a:p>
          <a:endParaRPr lang="es-CL"/>
        </a:p>
      </dgm:t>
    </dgm:pt>
    <dgm:pt modelId="{60D5B887-726C-405A-A03C-15ABBD18DA45}" type="pres">
      <dgm:prSet presAssocID="{DCAAE756-FC24-44B6-B8E6-4DEC9ED30605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2808813D-3DDB-DF47-BD55-81EAF2CCEBCC}" type="presOf" srcId="{D21FE591-DF96-4DC4-9573-EB0F9700C3D4}" destId="{DAB16B2F-D753-40E4-8A44-475979FFE8F2}" srcOrd="0" destOrd="0" presId="urn:microsoft.com/office/officeart/2005/8/layout/radial5"/>
    <dgm:cxn modelId="{EAC33A6A-829A-4D40-AC1F-0F9629D4A96E}" type="presOf" srcId="{2ACA5E6C-442C-487D-855C-ED48E346C5D0}" destId="{EB1C9861-7BFC-4402-8702-1389917E4A69}" srcOrd="0" destOrd="0" presId="urn:microsoft.com/office/officeart/2005/8/layout/radial5"/>
    <dgm:cxn modelId="{6A5F768F-B31D-FF45-AD24-260DFCF530AF}" type="presOf" srcId="{D21FE591-DF96-4DC4-9573-EB0F9700C3D4}" destId="{A9889ABD-2E37-4B21-8808-F9A40B747A6A}" srcOrd="1" destOrd="0" presId="urn:microsoft.com/office/officeart/2005/8/layout/radial5"/>
    <dgm:cxn modelId="{728828D6-443F-4883-B230-9364042A16E0}" srcId="{FE0C14EF-E439-417E-A738-C6B33B361CF6}" destId="{1C1ADCCF-1B11-4A67-88B2-916A0B93E09A}" srcOrd="4" destOrd="0" parTransId="{FB7F5190-E488-4665-9B58-18C5C92A5DED}" sibTransId="{4FAE9950-BF4C-48B5-8029-9EFDF165ED5C}"/>
    <dgm:cxn modelId="{A885E072-B152-6144-B93D-F22E204FD8FE}" type="presOf" srcId="{DCAAE756-FC24-44B6-B8E6-4DEC9ED30605}" destId="{60D5B887-726C-405A-A03C-15ABBD18DA45}" srcOrd="0" destOrd="0" presId="urn:microsoft.com/office/officeart/2005/8/layout/radial5"/>
    <dgm:cxn modelId="{3AAE674A-A13A-D54B-8CB7-B6CB9772DCD7}" type="presOf" srcId="{D5BA564C-16CD-4771-8AE3-B2B606303EA9}" destId="{432E550F-C4EA-4615-AF16-613DC8EF84A0}" srcOrd="0" destOrd="0" presId="urn:microsoft.com/office/officeart/2005/8/layout/radial5"/>
    <dgm:cxn modelId="{A9669CEE-76AA-4EA0-BFC6-4D1D9E865ABF}" srcId="{DFFCC23B-907A-4BCD-AB98-5827C8AFAA21}" destId="{FE0C14EF-E439-417E-A738-C6B33B361CF6}" srcOrd="0" destOrd="0" parTransId="{F4DD55B3-A839-4E9E-B375-1626A2AB4235}" sibTransId="{19D0CB39-E3A3-4338-86C5-A34221BC57A0}"/>
    <dgm:cxn modelId="{F68FF1A6-6594-F843-BDBF-817C02200690}" type="presOf" srcId="{8EBBA331-6FE9-4072-BB9F-4C43F108E83F}" destId="{7D756723-A3ED-47BE-A22C-4A4043A134F5}" srcOrd="0" destOrd="0" presId="urn:microsoft.com/office/officeart/2005/8/layout/radial5"/>
    <dgm:cxn modelId="{552D7053-1785-7144-9318-316B4CCBFCD1}" type="presOf" srcId="{6E63AE84-D9DE-48EF-8E0F-EBBB4E6FEE8D}" destId="{E527BDB8-3879-432F-9B86-D49C65D62AD4}" srcOrd="0" destOrd="0" presId="urn:microsoft.com/office/officeart/2005/8/layout/radial5"/>
    <dgm:cxn modelId="{82CFF42E-3573-AF49-9345-3550FEA0F8C1}" type="presOf" srcId="{2ACA5E6C-442C-487D-855C-ED48E346C5D0}" destId="{77AE5025-57F7-4F1B-A564-D4FA404266F9}" srcOrd="1" destOrd="0" presId="urn:microsoft.com/office/officeart/2005/8/layout/radial5"/>
    <dgm:cxn modelId="{06E2B3B6-C4CA-4EE2-8DF3-291AA7737B34}" srcId="{FE0C14EF-E439-417E-A738-C6B33B361CF6}" destId="{D4CB2A28-00E2-496E-B890-126C928ECE58}" srcOrd="3" destOrd="0" parTransId="{EEBE6CFA-6307-43CB-9BC5-9AF15717252D}" sibTransId="{AEB77ABB-D6C6-4841-901B-98330122069A}"/>
    <dgm:cxn modelId="{9A14DD8A-7844-FA47-AE7C-5E1F587BDD90}" type="presOf" srcId="{FB7F5190-E488-4665-9B58-18C5C92A5DED}" destId="{28D1D017-0389-4E96-A2D7-E787E6BC98D9}" srcOrd="0" destOrd="0" presId="urn:microsoft.com/office/officeart/2005/8/layout/radial5"/>
    <dgm:cxn modelId="{4A23CDB3-0401-0E48-9A9C-C6BAB369D15B}" type="presOf" srcId="{C2A954DC-7F38-4D3B-BF08-89BBFA384F67}" destId="{97EB1CFE-426D-498D-A128-04C29F9B6A2D}" srcOrd="0" destOrd="0" presId="urn:microsoft.com/office/officeart/2005/8/layout/radial5"/>
    <dgm:cxn modelId="{9F638E71-4034-B841-875D-7ED7DEB1057F}" type="presOf" srcId="{FE0C14EF-E439-417E-A738-C6B33B361CF6}" destId="{F1E17EF2-AA9D-4B3B-BDFF-A8086B22771C}" srcOrd="0" destOrd="0" presId="urn:microsoft.com/office/officeart/2005/8/layout/radial5"/>
    <dgm:cxn modelId="{0DB42E70-217D-4D5B-9DEA-0F740F0BC705}" srcId="{FE0C14EF-E439-417E-A738-C6B33B361CF6}" destId="{D5BA564C-16CD-4771-8AE3-B2B606303EA9}" srcOrd="0" destOrd="0" parTransId="{6E63AE84-D9DE-48EF-8E0F-EBBB4E6FEE8D}" sibTransId="{4A6B3810-EE01-47B0-8286-CA7C84F5CE46}"/>
    <dgm:cxn modelId="{F9027446-933E-47BF-99A6-9A5AAE2E48B3}" srcId="{FE0C14EF-E439-417E-A738-C6B33B361CF6}" destId="{DCAAE756-FC24-44B6-B8E6-4DEC9ED30605}" srcOrd="5" destOrd="0" parTransId="{8EBBA331-6FE9-4072-BB9F-4C43F108E83F}" sibTransId="{596B8B6C-EBAC-46F1-9584-121705701EF1}"/>
    <dgm:cxn modelId="{3CA07EBE-2E3C-409C-A4D8-47301C33F945}" srcId="{FE0C14EF-E439-417E-A738-C6B33B361CF6}" destId="{579A3C62-A75D-44F1-A5A6-C2A972E907C9}" srcOrd="2" destOrd="0" parTransId="{2ACA5E6C-442C-487D-855C-ED48E346C5D0}" sibTransId="{2D3A86C9-DCFF-4839-9085-2C4C103DDA99}"/>
    <dgm:cxn modelId="{B884D2C1-F72A-F843-BD1A-82DFB0780488}" type="presOf" srcId="{1C1ADCCF-1B11-4A67-88B2-916A0B93E09A}" destId="{681E377E-B033-4D36-8C8D-202809D2F16E}" srcOrd="0" destOrd="0" presId="urn:microsoft.com/office/officeart/2005/8/layout/radial5"/>
    <dgm:cxn modelId="{A0164A60-2F93-2647-8AB3-F242337DF8AA}" type="presOf" srcId="{6E63AE84-D9DE-48EF-8E0F-EBBB4E6FEE8D}" destId="{F347815B-6F70-49FB-A22B-73F9FE0742C4}" srcOrd="1" destOrd="0" presId="urn:microsoft.com/office/officeart/2005/8/layout/radial5"/>
    <dgm:cxn modelId="{8F4C47C5-D5B4-0942-9098-3153B216D82E}" type="presOf" srcId="{8EBBA331-6FE9-4072-BB9F-4C43F108E83F}" destId="{FF51D6D7-2AA2-4CF9-86F5-C50A73949A3D}" srcOrd="1" destOrd="0" presId="urn:microsoft.com/office/officeart/2005/8/layout/radial5"/>
    <dgm:cxn modelId="{CEF8B568-4B97-1F47-A08B-2EAE2F97332B}" type="presOf" srcId="{DFFCC23B-907A-4BCD-AB98-5827C8AFAA21}" destId="{FFD4BC1E-15CB-43DE-86D0-7E60E4A8EA8F}" srcOrd="0" destOrd="0" presId="urn:microsoft.com/office/officeart/2005/8/layout/radial5"/>
    <dgm:cxn modelId="{320C636D-7077-3A48-90B8-A0DAE9067353}" type="presOf" srcId="{EEBE6CFA-6307-43CB-9BC5-9AF15717252D}" destId="{620B7C93-B493-4F1D-ABBB-35D3310ADE53}" srcOrd="0" destOrd="0" presId="urn:microsoft.com/office/officeart/2005/8/layout/radial5"/>
    <dgm:cxn modelId="{66608C34-1273-8044-9CC0-A24857F83CFD}" type="presOf" srcId="{EEBE6CFA-6307-43CB-9BC5-9AF15717252D}" destId="{B363E1F1-E3A4-45D5-8B86-47B61B2F24B1}" srcOrd="1" destOrd="0" presId="urn:microsoft.com/office/officeart/2005/8/layout/radial5"/>
    <dgm:cxn modelId="{BAC66900-53CB-7B42-8082-493DAE0CC4CC}" type="presOf" srcId="{579A3C62-A75D-44F1-A5A6-C2A972E907C9}" destId="{B448D938-5A5F-4BEB-95A7-F270E1B9A84D}" srcOrd="0" destOrd="0" presId="urn:microsoft.com/office/officeart/2005/8/layout/radial5"/>
    <dgm:cxn modelId="{31DF5000-81B3-3349-9506-7E1A2F4DE5AB}" type="presOf" srcId="{D4CB2A28-00E2-496E-B890-126C928ECE58}" destId="{FE3CC253-FC2D-4232-9A5A-B3D171018C35}" srcOrd="0" destOrd="0" presId="urn:microsoft.com/office/officeart/2005/8/layout/radial5"/>
    <dgm:cxn modelId="{D72D2F89-DCE9-FB4E-8863-E990FA085D50}" type="presOf" srcId="{FB7F5190-E488-4665-9B58-18C5C92A5DED}" destId="{FB49E12A-5284-40A9-A05E-C3E1F0705086}" srcOrd="1" destOrd="0" presId="urn:microsoft.com/office/officeart/2005/8/layout/radial5"/>
    <dgm:cxn modelId="{07334A5A-467F-490B-B6A0-91354220E7A2}" srcId="{FE0C14EF-E439-417E-A738-C6B33B361CF6}" destId="{C2A954DC-7F38-4D3B-BF08-89BBFA384F67}" srcOrd="1" destOrd="0" parTransId="{D21FE591-DF96-4DC4-9573-EB0F9700C3D4}" sibTransId="{B674F375-A88A-4F4F-BB22-F2C65BF0B25B}"/>
    <dgm:cxn modelId="{7BFD7620-1157-BB4C-AD7A-196D5E465B0A}" type="presParOf" srcId="{FFD4BC1E-15CB-43DE-86D0-7E60E4A8EA8F}" destId="{F1E17EF2-AA9D-4B3B-BDFF-A8086B22771C}" srcOrd="0" destOrd="0" presId="urn:microsoft.com/office/officeart/2005/8/layout/radial5"/>
    <dgm:cxn modelId="{1C93A51A-E580-6947-B7C7-7A04172DFD72}" type="presParOf" srcId="{FFD4BC1E-15CB-43DE-86D0-7E60E4A8EA8F}" destId="{E527BDB8-3879-432F-9B86-D49C65D62AD4}" srcOrd="1" destOrd="0" presId="urn:microsoft.com/office/officeart/2005/8/layout/radial5"/>
    <dgm:cxn modelId="{4EE4FBAE-709A-6B40-829C-BFC20B984878}" type="presParOf" srcId="{E527BDB8-3879-432F-9B86-D49C65D62AD4}" destId="{F347815B-6F70-49FB-A22B-73F9FE0742C4}" srcOrd="0" destOrd="0" presId="urn:microsoft.com/office/officeart/2005/8/layout/radial5"/>
    <dgm:cxn modelId="{16B36A92-F921-6843-81A4-119F07312EE4}" type="presParOf" srcId="{FFD4BC1E-15CB-43DE-86D0-7E60E4A8EA8F}" destId="{432E550F-C4EA-4615-AF16-613DC8EF84A0}" srcOrd="2" destOrd="0" presId="urn:microsoft.com/office/officeart/2005/8/layout/radial5"/>
    <dgm:cxn modelId="{4D46BB3E-2CDC-804A-8487-3CFAAD38B415}" type="presParOf" srcId="{FFD4BC1E-15CB-43DE-86D0-7E60E4A8EA8F}" destId="{DAB16B2F-D753-40E4-8A44-475979FFE8F2}" srcOrd="3" destOrd="0" presId="urn:microsoft.com/office/officeart/2005/8/layout/radial5"/>
    <dgm:cxn modelId="{3DEE4269-F06E-164E-AA78-14675F2A5D3B}" type="presParOf" srcId="{DAB16B2F-D753-40E4-8A44-475979FFE8F2}" destId="{A9889ABD-2E37-4B21-8808-F9A40B747A6A}" srcOrd="0" destOrd="0" presId="urn:microsoft.com/office/officeart/2005/8/layout/radial5"/>
    <dgm:cxn modelId="{CE07D24F-D804-E443-96BE-19E9D46CA0E7}" type="presParOf" srcId="{FFD4BC1E-15CB-43DE-86D0-7E60E4A8EA8F}" destId="{97EB1CFE-426D-498D-A128-04C29F9B6A2D}" srcOrd="4" destOrd="0" presId="urn:microsoft.com/office/officeart/2005/8/layout/radial5"/>
    <dgm:cxn modelId="{E1D45FC5-B4B6-3843-8271-A6E4F31F546E}" type="presParOf" srcId="{FFD4BC1E-15CB-43DE-86D0-7E60E4A8EA8F}" destId="{EB1C9861-7BFC-4402-8702-1389917E4A69}" srcOrd="5" destOrd="0" presId="urn:microsoft.com/office/officeart/2005/8/layout/radial5"/>
    <dgm:cxn modelId="{5007E9D9-FB3D-534F-91DB-CEBE30DF52BA}" type="presParOf" srcId="{EB1C9861-7BFC-4402-8702-1389917E4A69}" destId="{77AE5025-57F7-4F1B-A564-D4FA404266F9}" srcOrd="0" destOrd="0" presId="urn:microsoft.com/office/officeart/2005/8/layout/radial5"/>
    <dgm:cxn modelId="{77296685-179A-7341-8BE2-76B6DED3761C}" type="presParOf" srcId="{FFD4BC1E-15CB-43DE-86D0-7E60E4A8EA8F}" destId="{B448D938-5A5F-4BEB-95A7-F270E1B9A84D}" srcOrd="6" destOrd="0" presId="urn:microsoft.com/office/officeart/2005/8/layout/radial5"/>
    <dgm:cxn modelId="{5EF4BCD4-9754-0F46-A0DC-EAADB438DD34}" type="presParOf" srcId="{FFD4BC1E-15CB-43DE-86D0-7E60E4A8EA8F}" destId="{620B7C93-B493-4F1D-ABBB-35D3310ADE53}" srcOrd="7" destOrd="0" presId="urn:microsoft.com/office/officeart/2005/8/layout/radial5"/>
    <dgm:cxn modelId="{A0C01050-F39F-1848-BDA4-99DC6F8A7769}" type="presParOf" srcId="{620B7C93-B493-4F1D-ABBB-35D3310ADE53}" destId="{B363E1F1-E3A4-45D5-8B86-47B61B2F24B1}" srcOrd="0" destOrd="0" presId="urn:microsoft.com/office/officeart/2005/8/layout/radial5"/>
    <dgm:cxn modelId="{D585B079-8B18-544B-B65C-87A1AD8A0F52}" type="presParOf" srcId="{FFD4BC1E-15CB-43DE-86D0-7E60E4A8EA8F}" destId="{FE3CC253-FC2D-4232-9A5A-B3D171018C35}" srcOrd="8" destOrd="0" presId="urn:microsoft.com/office/officeart/2005/8/layout/radial5"/>
    <dgm:cxn modelId="{0200883D-E057-C34C-9D4A-31396F5AA271}" type="presParOf" srcId="{FFD4BC1E-15CB-43DE-86D0-7E60E4A8EA8F}" destId="{28D1D017-0389-4E96-A2D7-E787E6BC98D9}" srcOrd="9" destOrd="0" presId="urn:microsoft.com/office/officeart/2005/8/layout/radial5"/>
    <dgm:cxn modelId="{FB2D8212-0D6C-9E4D-8E92-046B42C3E298}" type="presParOf" srcId="{28D1D017-0389-4E96-A2D7-E787E6BC98D9}" destId="{FB49E12A-5284-40A9-A05E-C3E1F0705086}" srcOrd="0" destOrd="0" presId="urn:microsoft.com/office/officeart/2005/8/layout/radial5"/>
    <dgm:cxn modelId="{B3EABB30-AB18-7544-86EE-11C8099B74A8}" type="presParOf" srcId="{FFD4BC1E-15CB-43DE-86D0-7E60E4A8EA8F}" destId="{681E377E-B033-4D36-8C8D-202809D2F16E}" srcOrd="10" destOrd="0" presId="urn:microsoft.com/office/officeart/2005/8/layout/radial5"/>
    <dgm:cxn modelId="{EB936F01-A024-D440-B09D-6B2E100EB899}" type="presParOf" srcId="{FFD4BC1E-15CB-43DE-86D0-7E60E4A8EA8F}" destId="{7D756723-A3ED-47BE-A22C-4A4043A134F5}" srcOrd="11" destOrd="0" presId="urn:microsoft.com/office/officeart/2005/8/layout/radial5"/>
    <dgm:cxn modelId="{49E62F4D-C4C2-5240-98A7-B6FA8B8BA874}" type="presParOf" srcId="{7D756723-A3ED-47BE-A22C-4A4043A134F5}" destId="{FF51D6D7-2AA2-4CF9-86F5-C50A73949A3D}" srcOrd="0" destOrd="0" presId="urn:microsoft.com/office/officeart/2005/8/layout/radial5"/>
    <dgm:cxn modelId="{050031F3-03D8-C742-966B-4E7E0B7B9AD5}" type="presParOf" srcId="{FFD4BC1E-15CB-43DE-86D0-7E60E4A8EA8F}" destId="{60D5B887-726C-405A-A03C-15ABBD18DA45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7452B45-76B1-B14E-B905-4254481AFE89}" type="doc">
      <dgm:prSet loTypeId="urn:microsoft.com/office/officeart/2005/8/layout/StepDown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0BAB78A-F3F3-7D4A-B384-717A69A94072}">
      <dgm:prSet phldrT="[Texto]"/>
      <dgm:spPr/>
      <dgm:t>
        <a:bodyPr/>
        <a:lstStyle/>
        <a:p>
          <a:r>
            <a:rPr lang="es-ES" dirty="0" smtClean="0"/>
            <a:t>Plan de Compras</a:t>
          </a:r>
          <a:endParaRPr lang="es-ES" dirty="0"/>
        </a:p>
      </dgm:t>
    </dgm:pt>
    <dgm:pt modelId="{6A468744-6D70-0E43-9105-67303495167F}" type="parTrans" cxnId="{05A693BA-A5C1-9646-A6C3-D0896E776849}">
      <dgm:prSet/>
      <dgm:spPr/>
      <dgm:t>
        <a:bodyPr/>
        <a:lstStyle/>
        <a:p>
          <a:endParaRPr lang="es-ES"/>
        </a:p>
      </dgm:t>
    </dgm:pt>
    <dgm:pt modelId="{252944F2-F644-AF40-9DB2-A3ABC74BD160}" type="sibTrans" cxnId="{05A693BA-A5C1-9646-A6C3-D0896E776849}">
      <dgm:prSet/>
      <dgm:spPr/>
      <dgm:t>
        <a:bodyPr/>
        <a:lstStyle/>
        <a:p>
          <a:endParaRPr lang="es-ES"/>
        </a:p>
      </dgm:t>
    </dgm:pt>
    <dgm:pt modelId="{9BFA9EBB-4CB6-6F41-AED4-0B2154D8C958}">
      <dgm:prSet phldrT="[Texto]" custT="1"/>
      <dgm:spPr/>
      <dgm:t>
        <a:bodyPr/>
        <a:lstStyle/>
        <a:p>
          <a:r>
            <a:rPr lang="es-ES" sz="1800" dirty="0" smtClean="0"/>
            <a:t>Presupuesto</a:t>
          </a:r>
          <a:endParaRPr lang="es-ES" sz="1800" dirty="0"/>
        </a:p>
      </dgm:t>
    </dgm:pt>
    <dgm:pt modelId="{F310229C-F63F-9847-A164-FE9E165508E1}" type="parTrans" cxnId="{8CF45D17-F232-A141-884A-7A29E3180AE0}">
      <dgm:prSet/>
      <dgm:spPr/>
      <dgm:t>
        <a:bodyPr/>
        <a:lstStyle/>
        <a:p>
          <a:endParaRPr lang="es-ES"/>
        </a:p>
      </dgm:t>
    </dgm:pt>
    <dgm:pt modelId="{6FAEB6E3-FFB1-1343-9BB9-B087860A8EB9}" type="sibTrans" cxnId="{8CF45D17-F232-A141-884A-7A29E3180AE0}">
      <dgm:prSet/>
      <dgm:spPr/>
      <dgm:t>
        <a:bodyPr/>
        <a:lstStyle/>
        <a:p>
          <a:endParaRPr lang="es-ES"/>
        </a:p>
      </dgm:t>
    </dgm:pt>
    <dgm:pt modelId="{A1C7121F-EF7B-D54E-AF67-C478D010FAE8}">
      <dgm:prSet phldrT="[Texto]"/>
      <dgm:spPr/>
      <dgm:t>
        <a:bodyPr/>
        <a:lstStyle/>
        <a:p>
          <a:r>
            <a:rPr lang="es-ES" dirty="0" smtClean="0"/>
            <a:t>Publicación</a:t>
          </a:r>
          <a:endParaRPr lang="es-ES" dirty="0"/>
        </a:p>
      </dgm:t>
    </dgm:pt>
    <dgm:pt modelId="{0A097B5F-9104-7642-9E27-0BE61239E68A}" type="parTrans" cxnId="{287AA59B-3521-644D-9DB7-6E3C8E38BBBA}">
      <dgm:prSet/>
      <dgm:spPr/>
      <dgm:t>
        <a:bodyPr/>
        <a:lstStyle/>
        <a:p>
          <a:endParaRPr lang="es-ES"/>
        </a:p>
      </dgm:t>
    </dgm:pt>
    <dgm:pt modelId="{285D9743-9575-3244-8990-48A9AD220A96}" type="sibTrans" cxnId="{287AA59B-3521-644D-9DB7-6E3C8E38BBBA}">
      <dgm:prSet/>
      <dgm:spPr/>
      <dgm:t>
        <a:bodyPr/>
        <a:lstStyle/>
        <a:p>
          <a:endParaRPr lang="es-ES"/>
        </a:p>
      </dgm:t>
    </dgm:pt>
    <dgm:pt modelId="{776790A2-87EB-0043-AE1F-6E26622365CA}">
      <dgm:prSet phldrT="[Texto]" custT="1"/>
      <dgm:spPr/>
      <dgm:t>
        <a:bodyPr/>
        <a:lstStyle/>
        <a:p>
          <a:r>
            <a:rPr lang="es-ES" sz="1800" dirty="0" smtClean="0"/>
            <a:t>Disponibilidad</a:t>
          </a:r>
          <a:endParaRPr lang="es-ES" sz="1600" dirty="0"/>
        </a:p>
      </dgm:t>
    </dgm:pt>
    <dgm:pt modelId="{B91F6237-E63F-6C4A-9295-B90812A99B87}" type="parTrans" cxnId="{562557BF-932E-B341-BB8C-0BECA5233030}">
      <dgm:prSet/>
      <dgm:spPr/>
      <dgm:t>
        <a:bodyPr/>
        <a:lstStyle/>
        <a:p>
          <a:endParaRPr lang="es-ES"/>
        </a:p>
      </dgm:t>
    </dgm:pt>
    <dgm:pt modelId="{2B6BACD7-26E2-5646-BDDA-1CFEB56EF1D5}" type="sibTrans" cxnId="{562557BF-932E-B341-BB8C-0BECA5233030}">
      <dgm:prSet/>
      <dgm:spPr/>
      <dgm:t>
        <a:bodyPr/>
        <a:lstStyle/>
        <a:p>
          <a:endParaRPr lang="es-ES"/>
        </a:p>
      </dgm:t>
    </dgm:pt>
    <dgm:pt modelId="{73822717-ABF0-2E47-B249-D816FCF9E6A2}">
      <dgm:prSet phldrT="[Texto]"/>
      <dgm:spPr/>
      <dgm:t>
        <a:bodyPr/>
        <a:lstStyle/>
        <a:p>
          <a:r>
            <a:rPr lang="es-ES" dirty="0" smtClean="0"/>
            <a:t>Adquisición</a:t>
          </a:r>
          <a:endParaRPr lang="es-ES" dirty="0"/>
        </a:p>
      </dgm:t>
    </dgm:pt>
    <dgm:pt modelId="{F5FBD005-57D7-414A-BA12-B6DC32A775D2}" type="parTrans" cxnId="{764285B4-169E-4A4D-B0EC-F4B56C5E2E82}">
      <dgm:prSet/>
      <dgm:spPr/>
      <dgm:t>
        <a:bodyPr/>
        <a:lstStyle/>
        <a:p>
          <a:endParaRPr lang="es-ES"/>
        </a:p>
      </dgm:t>
    </dgm:pt>
    <dgm:pt modelId="{C88D9E90-37D5-0A43-9782-6B12CA17C18F}" type="sibTrans" cxnId="{764285B4-169E-4A4D-B0EC-F4B56C5E2E82}">
      <dgm:prSet/>
      <dgm:spPr/>
      <dgm:t>
        <a:bodyPr/>
        <a:lstStyle/>
        <a:p>
          <a:endParaRPr lang="es-ES"/>
        </a:p>
      </dgm:t>
    </dgm:pt>
    <dgm:pt modelId="{25FA0806-C162-534A-9DE1-04AB5E31C488}">
      <dgm:prSet phldrT="[Texto]"/>
      <dgm:spPr/>
      <dgm:t>
        <a:bodyPr/>
        <a:lstStyle/>
        <a:p>
          <a:r>
            <a:rPr lang="es-ES" dirty="0" smtClean="0"/>
            <a:t>Pago</a:t>
          </a:r>
          <a:endParaRPr lang="es-ES" dirty="0"/>
        </a:p>
      </dgm:t>
    </dgm:pt>
    <dgm:pt modelId="{336CC09E-AF91-C349-889B-AD4FF5A6ABFA}" type="parTrans" cxnId="{A37ED7A5-6873-D645-A374-A416B6DCD701}">
      <dgm:prSet/>
      <dgm:spPr/>
      <dgm:t>
        <a:bodyPr/>
        <a:lstStyle/>
        <a:p>
          <a:endParaRPr lang="es-ES"/>
        </a:p>
      </dgm:t>
    </dgm:pt>
    <dgm:pt modelId="{8AB8F4E7-E123-D240-8C6B-AFA21F010313}" type="sibTrans" cxnId="{A37ED7A5-6873-D645-A374-A416B6DCD701}">
      <dgm:prSet/>
      <dgm:spPr/>
      <dgm:t>
        <a:bodyPr/>
        <a:lstStyle/>
        <a:p>
          <a:endParaRPr lang="es-ES"/>
        </a:p>
      </dgm:t>
    </dgm:pt>
    <dgm:pt modelId="{6C7F5BA3-153B-8F4B-BDC2-F59B14979F98}">
      <dgm:prSet phldrT="[Texto]" custT="1"/>
      <dgm:spPr/>
      <dgm:t>
        <a:bodyPr/>
        <a:lstStyle/>
        <a:p>
          <a:r>
            <a:rPr lang="es-ES" sz="1800" dirty="0" smtClean="0"/>
            <a:t>Compromiso</a:t>
          </a:r>
          <a:endParaRPr lang="es-ES" sz="1800" dirty="0"/>
        </a:p>
      </dgm:t>
    </dgm:pt>
    <dgm:pt modelId="{808A0D9C-8677-AE48-B6F6-7B6AD562AEEE}" type="parTrans" cxnId="{AC5FE14D-4634-6D4B-89EF-CE7BF57D1CC8}">
      <dgm:prSet/>
      <dgm:spPr/>
      <dgm:t>
        <a:bodyPr/>
        <a:lstStyle/>
        <a:p>
          <a:endParaRPr lang="es-ES"/>
        </a:p>
      </dgm:t>
    </dgm:pt>
    <dgm:pt modelId="{17CED1D1-9239-D54C-9C93-29F8A161062F}" type="sibTrans" cxnId="{AC5FE14D-4634-6D4B-89EF-CE7BF57D1CC8}">
      <dgm:prSet/>
      <dgm:spPr/>
      <dgm:t>
        <a:bodyPr/>
        <a:lstStyle/>
        <a:p>
          <a:endParaRPr lang="es-ES"/>
        </a:p>
      </dgm:t>
    </dgm:pt>
    <dgm:pt modelId="{D6A24CEE-E4AE-034B-9C0F-6ACA4ECA4E87}">
      <dgm:prSet phldrT="[Texto]" custT="1"/>
      <dgm:spPr/>
      <dgm:t>
        <a:bodyPr/>
        <a:lstStyle/>
        <a:p>
          <a:r>
            <a:rPr lang="es-ES" sz="1800" dirty="0" smtClean="0"/>
            <a:t>Devengo</a:t>
          </a:r>
          <a:endParaRPr lang="es-ES" sz="1800" dirty="0"/>
        </a:p>
      </dgm:t>
    </dgm:pt>
    <dgm:pt modelId="{37C8E2A6-0F75-8D45-BF2F-AEF2036A858D}" type="parTrans" cxnId="{DC8521BA-3E75-7E4F-96DC-ECD656A7AA41}">
      <dgm:prSet/>
      <dgm:spPr/>
      <dgm:t>
        <a:bodyPr/>
        <a:lstStyle/>
        <a:p>
          <a:endParaRPr lang="es-ES"/>
        </a:p>
      </dgm:t>
    </dgm:pt>
    <dgm:pt modelId="{297C55B5-2D5E-BB4A-83CB-8B3307F4FFC6}" type="sibTrans" cxnId="{DC8521BA-3E75-7E4F-96DC-ECD656A7AA41}">
      <dgm:prSet/>
      <dgm:spPr/>
      <dgm:t>
        <a:bodyPr/>
        <a:lstStyle/>
        <a:p>
          <a:endParaRPr lang="es-ES"/>
        </a:p>
      </dgm:t>
    </dgm:pt>
    <dgm:pt modelId="{3E78E4A8-7EB9-124F-9453-B2437242CF42}">
      <dgm:prSet phldrT="[Texto]" custT="1"/>
      <dgm:spPr/>
      <dgm:t>
        <a:bodyPr/>
        <a:lstStyle/>
        <a:p>
          <a:r>
            <a:rPr lang="es-ES" sz="1800" dirty="0" smtClean="0"/>
            <a:t>Variación Presupuestaria</a:t>
          </a:r>
          <a:endParaRPr lang="es-ES" sz="1800" dirty="0"/>
        </a:p>
      </dgm:t>
    </dgm:pt>
    <dgm:pt modelId="{B3836A1A-1AA3-BB48-B9A4-71994D980AE7}" type="parTrans" cxnId="{682E6883-7526-7F45-9FC8-08A7A20D5018}">
      <dgm:prSet/>
      <dgm:spPr/>
      <dgm:t>
        <a:bodyPr/>
        <a:lstStyle/>
        <a:p>
          <a:endParaRPr lang="es-ES"/>
        </a:p>
      </dgm:t>
    </dgm:pt>
    <dgm:pt modelId="{975C6771-B405-3A4D-A81B-7673C0BB3918}" type="sibTrans" cxnId="{682E6883-7526-7F45-9FC8-08A7A20D5018}">
      <dgm:prSet/>
      <dgm:spPr/>
      <dgm:t>
        <a:bodyPr/>
        <a:lstStyle/>
        <a:p>
          <a:endParaRPr lang="es-ES"/>
        </a:p>
      </dgm:t>
    </dgm:pt>
    <dgm:pt modelId="{8D34938F-CF54-C749-92B6-F45694D3A006}">
      <dgm:prSet phldrT="[Texto]" custT="1"/>
      <dgm:spPr/>
      <dgm:t>
        <a:bodyPr/>
        <a:lstStyle/>
        <a:p>
          <a:r>
            <a:rPr lang="es-ES" sz="1800" dirty="0" smtClean="0"/>
            <a:t>Variación Monetaria</a:t>
          </a:r>
          <a:endParaRPr lang="es-ES" sz="1800" dirty="0"/>
        </a:p>
      </dgm:t>
    </dgm:pt>
    <dgm:pt modelId="{0231DF27-2ED2-634E-A99B-4F80FC3D3C3E}" type="parTrans" cxnId="{B42101A5-ED80-8745-A41D-32B2B16B42C6}">
      <dgm:prSet/>
      <dgm:spPr/>
      <dgm:t>
        <a:bodyPr/>
        <a:lstStyle/>
        <a:p>
          <a:endParaRPr lang="es-ES"/>
        </a:p>
      </dgm:t>
    </dgm:pt>
    <dgm:pt modelId="{732AB8C9-2652-194D-9678-C32A420C6C03}" type="sibTrans" cxnId="{B42101A5-ED80-8745-A41D-32B2B16B42C6}">
      <dgm:prSet/>
      <dgm:spPr/>
      <dgm:t>
        <a:bodyPr/>
        <a:lstStyle/>
        <a:p>
          <a:endParaRPr lang="es-ES"/>
        </a:p>
      </dgm:t>
    </dgm:pt>
    <dgm:pt modelId="{548B0300-8DB5-1B4C-A910-399813552889}" type="pres">
      <dgm:prSet presAssocID="{37452B45-76B1-B14E-B905-4254481AFE8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6CEF41DD-D93D-0A4A-9228-D9113A7212CE}" type="pres">
      <dgm:prSet presAssocID="{70BAB78A-F3F3-7D4A-B384-717A69A94072}" presName="composite" presStyleCnt="0"/>
      <dgm:spPr/>
    </dgm:pt>
    <dgm:pt modelId="{325022CC-BB3B-FD40-ABF0-F79AF973A447}" type="pres">
      <dgm:prSet presAssocID="{70BAB78A-F3F3-7D4A-B384-717A69A94072}" presName="bentUpArrow1" presStyleLbl="alignImgPlace1" presStyleIdx="0" presStyleCnt="3"/>
      <dgm:spPr/>
    </dgm:pt>
    <dgm:pt modelId="{12BA3DF7-1F7E-CE4F-B629-DCC09DE4422F}" type="pres">
      <dgm:prSet presAssocID="{70BAB78A-F3F3-7D4A-B384-717A69A94072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AD5BA41-B3A4-2442-9F05-9B6C31BB4009}" type="pres">
      <dgm:prSet presAssocID="{70BAB78A-F3F3-7D4A-B384-717A69A94072}" presName="ChildText" presStyleLbl="revTx" presStyleIdx="0" presStyleCnt="4" custScaleX="182023" custLinFactNeighborX="4917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BFE1E04-E980-9243-B0A2-A4E91DDA52DB}" type="pres">
      <dgm:prSet presAssocID="{252944F2-F644-AF40-9DB2-A3ABC74BD160}" presName="sibTrans" presStyleCnt="0"/>
      <dgm:spPr/>
    </dgm:pt>
    <dgm:pt modelId="{D5E0ECAC-BA58-0F49-BB70-0464838C7B52}" type="pres">
      <dgm:prSet presAssocID="{A1C7121F-EF7B-D54E-AF67-C478D010FAE8}" presName="composite" presStyleCnt="0"/>
      <dgm:spPr/>
    </dgm:pt>
    <dgm:pt modelId="{7E93D543-96E2-E84C-B463-32AA0EBE85AE}" type="pres">
      <dgm:prSet presAssocID="{A1C7121F-EF7B-D54E-AF67-C478D010FAE8}" presName="bentUpArrow1" presStyleLbl="alignImgPlace1" presStyleIdx="1" presStyleCnt="3"/>
      <dgm:spPr/>
    </dgm:pt>
    <dgm:pt modelId="{781FF338-8C63-5F46-A165-2F906FD3F5C0}" type="pres">
      <dgm:prSet presAssocID="{A1C7121F-EF7B-D54E-AF67-C478D010FAE8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79900C-6294-8F4C-A459-9D760CF7D999}" type="pres">
      <dgm:prSet presAssocID="{A1C7121F-EF7B-D54E-AF67-C478D010FAE8}" presName="ChildText" presStyleLbl="revTx" presStyleIdx="1" presStyleCnt="4" custScaleX="173176" custLinFactNeighborX="4777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1D89617-F2F4-A546-A5A8-24FC171975A9}" type="pres">
      <dgm:prSet presAssocID="{285D9743-9575-3244-8990-48A9AD220A96}" presName="sibTrans" presStyleCnt="0"/>
      <dgm:spPr/>
    </dgm:pt>
    <dgm:pt modelId="{31B2369B-0FA3-464F-A8C9-FEA19B570320}" type="pres">
      <dgm:prSet presAssocID="{73822717-ABF0-2E47-B249-D816FCF9E6A2}" presName="composite" presStyleCnt="0"/>
      <dgm:spPr/>
    </dgm:pt>
    <dgm:pt modelId="{8A27A6F7-1FE0-BE46-B2D1-675BAC522040}" type="pres">
      <dgm:prSet presAssocID="{73822717-ABF0-2E47-B249-D816FCF9E6A2}" presName="bentUpArrow1" presStyleLbl="alignImgPlace1" presStyleIdx="2" presStyleCnt="3"/>
      <dgm:spPr/>
    </dgm:pt>
    <dgm:pt modelId="{663E2218-20BC-BC45-98F2-1A734392415F}" type="pres">
      <dgm:prSet presAssocID="{73822717-ABF0-2E47-B249-D816FCF9E6A2}" presName="ParentText" presStyleLbl="node1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E2B9695-2209-1645-A309-5FE9E82A00F1}" type="pres">
      <dgm:prSet presAssocID="{73822717-ABF0-2E47-B249-D816FCF9E6A2}" presName="ChildText" presStyleLbl="revTx" presStyleIdx="2" presStyleCnt="4" custScaleX="300086" custLinFactX="3970" custLinFactNeighborX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377141B-41D6-D844-B455-4E6CA6216E7C}" type="pres">
      <dgm:prSet presAssocID="{C88D9E90-37D5-0A43-9782-6B12CA17C18F}" presName="sibTrans" presStyleCnt="0"/>
      <dgm:spPr/>
    </dgm:pt>
    <dgm:pt modelId="{3869349D-E166-2447-A063-60D0272FEC43}" type="pres">
      <dgm:prSet presAssocID="{25FA0806-C162-534A-9DE1-04AB5E31C488}" presName="composite" presStyleCnt="0"/>
      <dgm:spPr/>
    </dgm:pt>
    <dgm:pt modelId="{6C2F082F-CE11-DE4B-8489-9B11C332F31C}" type="pres">
      <dgm:prSet presAssocID="{25FA0806-C162-534A-9DE1-04AB5E31C488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31CB3C5-E379-4748-BA38-14F1AFAF06C0}" type="pres">
      <dgm:prSet presAssocID="{25FA0806-C162-534A-9DE1-04AB5E31C488}" presName="FinalChildText" presStyleLbl="revTx" presStyleIdx="3" presStyleCnt="4" custScaleX="180645" custLinFactNeighborX="4636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5A693BA-A5C1-9646-A6C3-D0896E776849}" srcId="{37452B45-76B1-B14E-B905-4254481AFE89}" destId="{70BAB78A-F3F3-7D4A-B384-717A69A94072}" srcOrd="0" destOrd="0" parTransId="{6A468744-6D70-0E43-9105-67303495167F}" sibTransId="{252944F2-F644-AF40-9DB2-A3ABC74BD160}"/>
    <dgm:cxn modelId="{E52C9C27-6412-4E4F-888B-60A212234AE0}" type="presOf" srcId="{73822717-ABF0-2E47-B249-D816FCF9E6A2}" destId="{663E2218-20BC-BC45-98F2-1A734392415F}" srcOrd="0" destOrd="0" presId="urn:microsoft.com/office/officeart/2005/8/layout/StepDownProcess"/>
    <dgm:cxn modelId="{682E6883-7526-7F45-9FC8-08A7A20D5018}" srcId="{73822717-ABF0-2E47-B249-D816FCF9E6A2}" destId="{3E78E4A8-7EB9-124F-9453-B2437242CF42}" srcOrd="1" destOrd="0" parTransId="{B3836A1A-1AA3-BB48-B9A4-71994D980AE7}" sibTransId="{975C6771-B405-3A4D-A81B-7673C0BB3918}"/>
    <dgm:cxn modelId="{AC5FE14D-4634-6D4B-89EF-CE7BF57D1CC8}" srcId="{73822717-ABF0-2E47-B249-D816FCF9E6A2}" destId="{6C7F5BA3-153B-8F4B-BDC2-F59B14979F98}" srcOrd="0" destOrd="0" parTransId="{808A0D9C-8677-AE48-B6F6-7B6AD562AEEE}" sibTransId="{17CED1D1-9239-D54C-9C93-29F8A161062F}"/>
    <dgm:cxn modelId="{764285B4-169E-4A4D-B0EC-F4B56C5E2E82}" srcId="{37452B45-76B1-B14E-B905-4254481AFE89}" destId="{73822717-ABF0-2E47-B249-D816FCF9E6A2}" srcOrd="2" destOrd="0" parTransId="{F5FBD005-57D7-414A-BA12-B6DC32A775D2}" sibTransId="{C88D9E90-37D5-0A43-9782-6B12CA17C18F}"/>
    <dgm:cxn modelId="{37DED36F-45DC-6049-8196-A2E7A919B491}" type="presOf" srcId="{37452B45-76B1-B14E-B905-4254481AFE89}" destId="{548B0300-8DB5-1B4C-A910-399813552889}" srcOrd="0" destOrd="0" presId="urn:microsoft.com/office/officeart/2005/8/layout/StepDownProcess"/>
    <dgm:cxn modelId="{DC8521BA-3E75-7E4F-96DC-ECD656A7AA41}" srcId="{25FA0806-C162-534A-9DE1-04AB5E31C488}" destId="{D6A24CEE-E4AE-034B-9C0F-6ACA4ECA4E87}" srcOrd="0" destOrd="0" parTransId="{37C8E2A6-0F75-8D45-BF2F-AEF2036A858D}" sibTransId="{297C55B5-2D5E-BB4A-83CB-8B3307F4FFC6}"/>
    <dgm:cxn modelId="{A37ED7A5-6873-D645-A374-A416B6DCD701}" srcId="{37452B45-76B1-B14E-B905-4254481AFE89}" destId="{25FA0806-C162-534A-9DE1-04AB5E31C488}" srcOrd="3" destOrd="0" parTransId="{336CC09E-AF91-C349-889B-AD4FF5A6ABFA}" sibTransId="{8AB8F4E7-E123-D240-8C6B-AFA21F010313}"/>
    <dgm:cxn modelId="{18ACD0BF-BEC4-CE42-946B-D5C234A0A71A}" type="presOf" srcId="{25FA0806-C162-534A-9DE1-04AB5E31C488}" destId="{6C2F082F-CE11-DE4B-8489-9B11C332F31C}" srcOrd="0" destOrd="0" presId="urn:microsoft.com/office/officeart/2005/8/layout/StepDownProcess"/>
    <dgm:cxn modelId="{66FAFD50-A3D3-CD48-9C6A-C556444904F3}" type="presOf" srcId="{776790A2-87EB-0043-AE1F-6E26622365CA}" destId="{2A79900C-6294-8F4C-A459-9D760CF7D999}" srcOrd="0" destOrd="0" presId="urn:microsoft.com/office/officeart/2005/8/layout/StepDownProcess"/>
    <dgm:cxn modelId="{256B1F76-8075-F04D-B0B8-434D3CD524B0}" type="presOf" srcId="{D6A24CEE-E4AE-034B-9C0F-6ACA4ECA4E87}" destId="{E31CB3C5-E379-4748-BA38-14F1AFAF06C0}" srcOrd="0" destOrd="0" presId="urn:microsoft.com/office/officeart/2005/8/layout/StepDownProcess"/>
    <dgm:cxn modelId="{B42101A5-ED80-8745-A41D-32B2B16B42C6}" srcId="{25FA0806-C162-534A-9DE1-04AB5E31C488}" destId="{8D34938F-CF54-C749-92B6-F45694D3A006}" srcOrd="1" destOrd="0" parTransId="{0231DF27-2ED2-634E-A99B-4F80FC3D3C3E}" sibTransId="{732AB8C9-2652-194D-9678-C32A420C6C03}"/>
    <dgm:cxn modelId="{4DD698AB-FF92-9146-8438-572BE706D897}" type="presOf" srcId="{8D34938F-CF54-C749-92B6-F45694D3A006}" destId="{E31CB3C5-E379-4748-BA38-14F1AFAF06C0}" srcOrd="0" destOrd="1" presId="urn:microsoft.com/office/officeart/2005/8/layout/StepDownProcess"/>
    <dgm:cxn modelId="{FA125CF9-0B40-EC4E-8E2C-F0356A2A6281}" type="presOf" srcId="{A1C7121F-EF7B-D54E-AF67-C478D010FAE8}" destId="{781FF338-8C63-5F46-A165-2F906FD3F5C0}" srcOrd="0" destOrd="0" presId="urn:microsoft.com/office/officeart/2005/8/layout/StepDownProcess"/>
    <dgm:cxn modelId="{AB015EFB-CF67-E44B-B6A6-FE3715545762}" type="presOf" srcId="{9BFA9EBB-4CB6-6F41-AED4-0B2154D8C958}" destId="{9AD5BA41-B3A4-2442-9F05-9B6C31BB4009}" srcOrd="0" destOrd="0" presId="urn:microsoft.com/office/officeart/2005/8/layout/StepDownProcess"/>
    <dgm:cxn modelId="{52A3EF7F-18E2-FB4C-94AC-4036085E674B}" type="presOf" srcId="{70BAB78A-F3F3-7D4A-B384-717A69A94072}" destId="{12BA3DF7-1F7E-CE4F-B629-DCC09DE4422F}" srcOrd="0" destOrd="0" presId="urn:microsoft.com/office/officeart/2005/8/layout/StepDownProcess"/>
    <dgm:cxn modelId="{287AA59B-3521-644D-9DB7-6E3C8E38BBBA}" srcId="{37452B45-76B1-B14E-B905-4254481AFE89}" destId="{A1C7121F-EF7B-D54E-AF67-C478D010FAE8}" srcOrd="1" destOrd="0" parTransId="{0A097B5F-9104-7642-9E27-0BE61239E68A}" sibTransId="{285D9743-9575-3244-8990-48A9AD220A96}"/>
    <dgm:cxn modelId="{562557BF-932E-B341-BB8C-0BECA5233030}" srcId="{A1C7121F-EF7B-D54E-AF67-C478D010FAE8}" destId="{776790A2-87EB-0043-AE1F-6E26622365CA}" srcOrd="0" destOrd="0" parTransId="{B91F6237-E63F-6C4A-9295-B90812A99B87}" sibTransId="{2B6BACD7-26E2-5646-BDDA-1CFEB56EF1D5}"/>
    <dgm:cxn modelId="{37FE7959-5F65-6B48-BBDB-70D932EEAC2F}" type="presOf" srcId="{6C7F5BA3-153B-8F4B-BDC2-F59B14979F98}" destId="{6E2B9695-2209-1645-A309-5FE9E82A00F1}" srcOrd="0" destOrd="0" presId="urn:microsoft.com/office/officeart/2005/8/layout/StepDownProcess"/>
    <dgm:cxn modelId="{8CF45D17-F232-A141-884A-7A29E3180AE0}" srcId="{70BAB78A-F3F3-7D4A-B384-717A69A94072}" destId="{9BFA9EBB-4CB6-6F41-AED4-0B2154D8C958}" srcOrd="0" destOrd="0" parTransId="{F310229C-F63F-9847-A164-FE9E165508E1}" sibTransId="{6FAEB6E3-FFB1-1343-9BB9-B087860A8EB9}"/>
    <dgm:cxn modelId="{070A9561-2DE9-A541-87ED-1449137FD9D1}" type="presOf" srcId="{3E78E4A8-7EB9-124F-9453-B2437242CF42}" destId="{6E2B9695-2209-1645-A309-5FE9E82A00F1}" srcOrd="0" destOrd="1" presId="urn:microsoft.com/office/officeart/2005/8/layout/StepDownProcess"/>
    <dgm:cxn modelId="{81CC19BB-47F4-DD45-B2BE-51949129234C}" type="presParOf" srcId="{548B0300-8DB5-1B4C-A910-399813552889}" destId="{6CEF41DD-D93D-0A4A-9228-D9113A7212CE}" srcOrd="0" destOrd="0" presId="urn:microsoft.com/office/officeart/2005/8/layout/StepDownProcess"/>
    <dgm:cxn modelId="{A62BBCD2-7AEF-684B-8761-9C52A7A881F4}" type="presParOf" srcId="{6CEF41DD-D93D-0A4A-9228-D9113A7212CE}" destId="{325022CC-BB3B-FD40-ABF0-F79AF973A447}" srcOrd="0" destOrd="0" presId="urn:microsoft.com/office/officeart/2005/8/layout/StepDownProcess"/>
    <dgm:cxn modelId="{BA52A27C-342F-D64F-901C-1BBB0141F5C3}" type="presParOf" srcId="{6CEF41DD-D93D-0A4A-9228-D9113A7212CE}" destId="{12BA3DF7-1F7E-CE4F-B629-DCC09DE4422F}" srcOrd="1" destOrd="0" presId="urn:microsoft.com/office/officeart/2005/8/layout/StepDownProcess"/>
    <dgm:cxn modelId="{D6A87497-9BB5-6240-BFFA-8EBD3FCBCF1E}" type="presParOf" srcId="{6CEF41DD-D93D-0A4A-9228-D9113A7212CE}" destId="{9AD5BA41-B3A4-2442-9F05-9B6C31BB4009}" srcOrd="2" destOrd="0" presId="urn:microsoft.com/office/officeart/2005/8/layout/StepDownProcess"/>
    <dgm:cxn modelId="{74E3B0DB-7108-0A45-AFBB-D4A889F6CAF7}" type="presParOf" srcId="{548B0300-8DB5-1B4C-A910-399813552889}" destId="{ABFE1E04-E980-9243-B0A2-A4E91DDA52DB}" srcOrd="1" destOrd="0" presId="urn:microsoft.com/office/officeart/2005/8/layout/StepDownProcess"/>
    <dgm:cxn modelId="{DF5F4A38-F2F0-E943-964A-FAAA601FFB57}" type="presParOf" srcId="{548B0300-8DB5-1B4C-A910-399813552889}" destId="{D5E0ECAC-BA58-0F49-BB70-0464838C7B52}" srcOrd="2" destOrd="0" presId="urn:microsoft.com/office/officeart/2005/8/layout/StepDownProcess"/>
    <dgm:cxn modelId="{C3E1BF85-B4A1-A749-A810-8FB01A4CF36E}" type="presParOf" srcId="{D5E0ECAC-BA58-0F49-BB70-0464838C7B52}" destId="{7E93D543-96E2-E84C-B463-32AA0EBE85AE}" srcOrd="0" destOrd="0" presId="urn:microsoft.com/office/officeart/2005/8/layout/StepDownProcess"/>
    <dgm:cxn modelId="{C26E5BB3-2423-3E4C-BF00-34AA91D60D03}" type="presParOf" srcId="{D5E0ECAC-BA58-0F49-BB70-0464838C7B52}" destId="{781FF338-8C63-5F46-A165-2F906FD3F5C0}" srcOrd="1" destOrd="0" presId="urn:microsoft.com/office/officeart/2005/8/layout/StepDownProcess"/>
    <dgm:cxn modelId="{6B7DCCEC-0AEC-DE4C-A991-4E624589A4F2}" type="presParOf" srcId="{D5E0ECAC-BA58-0F49-BB70-0464838C7B52}" destId="{2A79900C-6294-8F4C-A459-9D760CF7D999}" srcOrd="2" destOrd="0" presId="urn:microsoft.com/office/officeart/2005/8/layout/StepDownProcess"/>
    <dgm:cxn modelId="{4F2915FB-1BC1-C74F-A4EC-FBA2D2E87DEC}" type="presParOf" srcId="{548B0300-8DB5-1B4C-A910-399813552889}" destId="{E1D89617-F2F4-A546-A5A8-24FC171975A9}" srcOrd="3" destOrd="0" presId="urn:microsoft.com/office/officeart/2005/8/layout/StepDownProcess"/>
    <dgm:cxn modelId="{EDC5BFDA-2E46-5844-97DC-714E76A76DFF}" type="presParOf" srcId="{548B0300-8DB5-1B4C-A910-399813552889}" destId="{31B2369B-0FA3-464F-A8C9-FEA19B570320}" srcOrd="4" destOrd="0" presId="urn:microsoft.com/office/officeart/2005/8/layout/StepDownProcess"/>
    <dgm:cxn modelId="{61C2C808-65CD-0042-8CB5-4719ACB898CF}" type="presParOf" srcId="{31B2369B-0FA3-464F-A8C9-FEA19B570320}" destId="{8A27A6F7-1FE0-BE46-B2D1-675BAC522040}" srcOrd="0" destOrd="0" presId="urn:microsoft.com/office/officeart/2005/8/layout/StepDownProcess"/>
    <dgm:cxn modelId="{BE1B87A3-76BE-8C43-B844-5575325FD619}" type="presParOf" srcId="{31B2369B-0FA3-464F-A8C9-FEA19B570320}" destId="{663E2218-20BC-BC45-98F2-1A734392415F}" srcOrd="1" destOrd="0" presId="urn:microsoft.com/office/officeart/2005/8/layout/StepDownProcess"/>
    <dgm:cxn modelId="{D21B8DFD-9585-E349-95BB-98C4E41E1E35}" type="presParOf" srcId="{31B2369B-0FA3-464F-A8C9-FEA19B570320}" destId="{6E2B9695-2209-1645-A309-5FE9E82A00F1}" srcOrd="2" destOrd="0" presId="urn:microsoft.com/office/officeart/2005/8/layout/StepDownProcess"/>
    <dgm:cxn modelId="{3CF58F60-0487-EB4F-8DD5-AAB68AD8F967}" type="presParOf" srcId="{548B0300-8DB5-1B4C-A910-399813552889}" destId="{D377141B-41D6-D844-B455-4E6CA6216E7C}" srcOrd="5" destOrd="0" presId="urn:microsoft.com/office/officeart/2005/8/layout/StepDownProcess"/>
    <dgm:cxn modelId="{763904E9-1DBD-AE4C-9131-69F8943ECB29}" type="presParOf" srcId="{548B0300-8DB5-1B4C-A910-399813552889}" destId="{3869349D-E166-2447-A063-60D0272FEC43}" srcOrd="6" destOrd="0" presId="urn:microsoft.com/office/officeart/2005/8/layout/StepDownProcess"/>
    <dgm:cxn modelId="{952EDC95-F22B-6B44-8B7C-229F9238C146}" type="presParOf" srcId="{3869349D-E166-2447-A063-60D0272FEC43}" destId="{6C2F082F-CE11-DE4B-8489-9B11C332F31C}" srcOrd="0" destOrd="0" presId="urn:microsoft.com/office/officeart/2005/8/layout/StepDownProcess"/>
    <dgm:cxn modelId="{4B87E333-B3EE-F14A-B5F8-7F7934443C39}" type="presParOf" srcId="{3869349D-E166-2447-A063-60D0272FEC43}" destId="{E31CB3C5-E379-4748-BA38-14F1AFAF06C0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A52827-32C1-46E2-95A2-BE041E0CEBF1}">
      <dsp:nvSpPr>
        <dsp:cNvPr id="0" name=""/>
        <dsp:cNvSpPr/>
      </dsp:nvSpPr>
      <dsp:spPr>
        <a:xfrm rot="16200000">
          <a:off x="-1647092" y="2519300"/>
          <a:ext cx="3824881" cy="421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71816" bIns="0" numCol="1" spcCol="1270" anchor="t" anchorCtr="0">
          <a:noAutofit/>
        </a:bodyPr>
        <a:lstStyle/>
        <a:p>
          <a:pPr lvl="0" algn="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900" kern="1200" smtClean="0"/>
            <a:t>Orquestación/Switch</a:t>
          </a:r>
          <a:endParaRPr lang="es-CL" sz="2900" kern="1200"/>
        </a:p>
      </dsp:txBody>
      <dsp:txXfrm>
        <a:off x="-1647092" y="2519300"/>
        <a:ext cx="3824881" cy="421587"/>
      </dsp:txXfrm>
    </dsp:sp>
    <dsp:sp modelId="{22A23BB7-04AE-4CB9-95DF-DD8DC602628D}">
      <dsp:nvSpPr>
        <dsp:cNvPr id="0" name=""/>
        <dsp:cNvSpPr/>
      </dsp:nvSpPr>
      <dsp:spPr>
        <a:xfrm>
          <a:off x="476141" y="817653"/>
          <a:ext cx="2099950" cy="3824881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8016" tIns="371816" rIns="128016" bIns="128016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400" kern="1200" smtClean="0">
              <a:solidFill>
                <a:schemeClr val="accent5">
                  <a:lumMod val="50000"/>
                </a:schemeClr>
              </a:solidFill>
            </a:rPr>
            <a:t>Motor de Interoperabilidad no almacena información, salvo la necesaria para establecer intercambio</a:t>
          </a:r>
          <a:endParaRPr lang="es-CL" sz="1400" kern="1200">
            <a:solidFill>
              <a:schemeClr val="accent5">
                <a:lumMod val="50000"/>
              </a:schemeClr>
            </a:solidFill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400" kern="1200" smtClean="0">
              <a:solidFill>
                <a:schemeClr val="accent5">
                  <a:lumMod val="50000"/>
                </a:schemeClr>
              </a:solidFill>
            </a:rPr>
            <a:t>Ventajas</a:t>
          </a:r>
          <a:endParaRPr lang="es-CL" sz="1400" kern="1200">
            <a:solidFill>
              <a:schemeClr val="accent5">
                <a:lumMod val="50000"/>
              </a:schemeClr>
            </a:solidFill>
          </a:endParaRPr>
        </a:p>
        <a:p>
          <a:pPr marL="228600" lvl="2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400" kern="1200" smtClean="0">
              <a:solidFill>
                <a:schemeClr val="accent5">
                  <a:lumMod val="50000"/>
                </a:schemeClr>
              </a:solidFill>
            </a:rPr>
            <a:t>Menores requerimientos Jurídicos</a:t>
          </a:r>
          <a:endParaRPr lang="es-CL" sz="1400" kern="1200">
            <a:solidFill>
              <a:schemeClr val="accent5">
                <a:lumMod val="50000"/>
              </a:schemeClr>
            </a:solidFill>
          </a:endParaRPr>
        </a:p>
        <a:p>
          <a:pPr marL="228600" lvl="2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400" kern="1200" smtClean="0">
              <a:solidFill>
                <a:schemeClr val="accent5">
                  <a:lumMod val="50000"/>
                </a:schemeClr>
              </a:solidFill>
            </a:rPr>
            <a:t>Arquitectura tecnológica más simple</a:t>
          </a:r>
          <a:endParaRPr lang="es-CL" sz="1400" kern="1200">
            <a:solidFill>
              <a:schemeClr val="accent5">
                <a:lumMod val="50000"/>
              </a:schemeClr>
            </a:solidFill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400" kern="1200" smtClean="0">
              <a:solidFill>
                <a:schemeClr val="accent5">
                  <a:lumMod val="50000"/>
                </a:schemeClr>
              </a:solidFill>
            </a:rPr>
            <a:t>Desventajas</a:t>
          </a:r>
          <a:endParaRPr lang="es-CL" sz="1400" kern="1200">
            <a:solidFill>
              <a:schemeClr val="accent5">
                <a:lumMod val="50000"/>
              </a:schemeClr>
            </a:solidFill>
          </a:endParaRPr>
        </a:p>
        <a:p>
          <a:pPr marL="228600" lvl="2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400" kern="1200" smtClean="0">
              <a:solidFill>
                <a:schemeClr val="accent5">
                  <a:lumMod val="50000"/>
                </a:schemeClr>
              </a:solidFill>
            </a:rPr>
            <a:t>Complejidad de operación</a:t>
          </a:r>
          <a:endParaRPr lang="es-CL" sz="1400" kern="1200">
            <a:solidFill>
              <a:schemeClr val="accent5">
                <a:lumMod val="50000"/>
              </a:schemeClr>
            </a:solidFill>
          </a:endParaRPr>
        </a:p>
        <a:p>
          <a:pPr marL="228600" lvl="2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400" kern="1200" smtClean="0">
              <a:solidFill>
                <a:schemeClr val="accent5">
                  <a:lumMod val="50000"/>
                </a:schemeClr>
              </a:solidFill>
            </a:rPr>
            <a:t>Herencia de SLA’s</a:t>
          </a:r>
          <a:endParaRPr lang="es-ES_tradnl" sz="1400" kern="1200">
            <a:solidFill>
              <a:schemeClr val="accent5">
                <a:lumMod val="50000"/>
              </a:schemeClr>
            </a:solidFill>
          </a:endParaRPr>
        </a:p>
      </dsp:txBody>
      <dsp:txXfrm>
        <a:off x="476141" y="817653"/>
        <a:ext cx="2099950" cy="3824881"/>
      </dsp:txXfrm>
    </dsp:sp>
    <dsp:sp modelId="{4484E07E-7700-40B3-9711-AD41B3D419F7}">
      <dsp:nvSpPr>
        <dsp:cNvPr id="0" name=""/>
        <dsp:cNvSpPr/>
      </dsp:nvSpPr>
      <dsp:spPr>
        <a:xfrm>
          <a:off x="54554" y="261158"/>
          <a:ext cx="843174" cy="843174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B28E3B-9C33-4B16-8D45-C0F37A8B0943}">
      <dsp:nvSpPr>
        <dsp:cNvPr id="0" name=""/>
        <dsp:cNvSpPr/>
      </dsp:nvSpPr>
      <dsp:spPr>
        <a:xfrm rot="16200000">
          <a:off x="1416702" y="2519300"/>
          <a:ext cx="3824881" cy="421587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0" tIns="0" rIns="371816" bIns="0" numCol="1" spcCol="1270" anchor="t" anchorCtr="0">
          <a:noAutofit/>
        </a:bodyPr>
        <a:lstStyle/>
        <a:p>
          <a:pPr lvl="0" algn="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900" kern="1200" smtClean="0"/>
            <a:t>Framework</a:t>
          </a:r>
          <a:endParaRPr lang="es-ES_tradnl" sz="2900" kern="1200">
            <a:solidFill>
              <a:schemeClr val="accent5">
                <a:lumMod val="50000"/>
              </a:schemeClr>
            </a:solidFill>
          </a:endParaRPr>
        </a:p>
      </dsp:txBody>
      <dsp:txXfrm>
        <a:off x="1416702" y="2519300"/>
        <a:ext cx="3824881" cy="421587"/>
      </dsp:txXfrm>
    </dsp:sp>
    <dsp:sp modelId="{230C05CA-D5AF-48A9-9B94-DDA009AB4A3E}">
      <dsp:nvSpPr>
        <dsp:cNvPr id="0" name=""/>
        <dsp:cNvSpPr/>
      </dsp:nvSpPr>
      <dsp:spPr>
        <a:xfrm>
          <a:off x="3539937" y="817653"/>
          <a:ext cx="2099950" cy="3824881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8016" tIns="371816" rIns="128016" bIns="128016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400" kern="1200" smtClean="0">
              <a:solidFill>
                <a:schemeClr val="accent5">
                  <a:lumMod val="50000"/>
                </a:schemeClr>
              </a:solidFill>
            </a:rPr>
            <a:t>Marco normativo al cual se debe adherir</a:t>
          </a:r>
          <a:endParaRPr lang="es-CL" sz="1400" kern="1200">
            <a:solidFill>
              <a:schemeClr val="accent5">
                <a:lumMod val="50000"/>
              </a:schemeClr>
            </a:solidFill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400" kern="1200" smtClean="0">
              <a:solidFill>
                <a:schemeClr val="accent5">
                  <a:lumMod val="50000"/>
                </a:schemeClr>
              </a:solidFill>
            </a:rPr>
            <a:t>Ventajas</a:t>
          </a:r>
          <a:endParaRPr lang="es-CL" sz="1400" kern="1200">
            <a:solidFill>
              <a:schemeClr val="accent5">
                <a:lumMod val="50000"/>
              </a:schemeClr>
            </a:solidFill>
          </a:endParaRPr>
        </a:p>
        <a:p>
          <a:pPr marL="228600" lvl="2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400" kern="1200" smtClean="0">
              <a:solidFill>
                <a:schemeClr val="accent5">
                  <a:lumMod val="50000"/>
                </a:schemeClr>
              </a:solidFill>
            </a:rPr>
            <a:t>Simplicidad de implementación, no hay infraestructura habilitante central</a:t>
          </a:r>
          <a:endParaRPr lang="es-CL" sz="1400" kern="1200">
            <a:solidFill>
              <a:schemeClr val="accent5">
                <a:lumMod val="50000"/>
              </a:schemeClr>
            </a:solidFill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400" kern="1200" smtClean="0">
              <a:solidFill>
                <a:schemeClr val="accent5">
                  <a:lumMod val="50000"/>
                </a:schemeClr>
              </a:solidFill>
            </a:rPr>
            <a:t>Desventajas</a:t>
          </a:r>
          <a:endParaRPr lang="es-CL" sz="1400" kern="1200">
            <a:solidFill>
              <a:schemeClr val="accent5">
                <a:lumMod val="50000"/>
              </a:schemeClr>
            </a:solidFill>
          </a:endParaRPr>
        </a:p>
        <a:p>
          <a:pPr marL="228600" lvl="2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400" kern="1200" smtClean="0">
              <a:solidFill>
                <a:schemeClr val="accent5">
                  <a:lumMod val="50000"/>
                </a:schemeClr>
              </a:solidFill>
            </a:rPr>
            <a:t>Proceso de adopción más lento y con menor control</a:t>
          </a:r>
          <a:endParaRPr lang="es-CL" sz="1400" kern="1200">
            <a:solidFill>
              <a:schemeClr val="accent5">
                <a:lumMod val="50000"/>
              </a:schemeClr>
            </a:solidFill>
          </a:endParaRPr>
        </a:p>
        <a:p>
          <a:pPr marL="228600" lvl="2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_tradnl" sz="1400" kern="1200">
            <a:solidFill>
              <a:schemeClr val="accent5">
                <a:lumMod val="50000"/>
              </a:schemeClr>
            </a:solidFill>
          </a:endParaRPr>
        </a:p>
      </dsp:txBody>
      <dsp:txXfrm>
        <a:off x="3539937" y="817653"/>
        <a:ext cx="2099950" cy="3824881"/>
      </dsp:txXfrm>
    </dsp:sp>
    <dsp:sp modelId="{726B9B92-8B2B-485B-941D-43C20BE038B9}">
      <dsp:nvSpPr>
        <dsp:cNvPr id="0" name=""/>
        <dsp:cNvSpPr/>
      </dsp:nvSpPr>
      <dsp:spPr>
        <a:xfrm>
          <a:off x="3118350" y="261158"/>
          <a:ext cx="843174" cy="843174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F704F9-3B19-4CDB-94B6-BBED9E1C3A30}">
      <dsp:nvSpPr>
        <dsp:cNvPr id="0" name=""/>
        <dsp:cNvSpPr/>
      </dsp:nvSpPr>
      <dsp:spPr>
        <a:xfrm rot="16200000">
          <a:off x="4480498" y="2519300"/>
          <a:ext cx="3824881" cy="421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71816" bIns="0" numCol="1" spcCol="1270" anchor="t" anchorCtr="0">
          <a:noAutofit/>
        </a:bodyPr>
        <a:lstStyle/>
        <a:p>
          <a:pPr lvl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900" kern="1200" smtClean="0"/>
            <a:t>Repositorio Central</a:t>
          </a:r>
          <a:endParaRPr lang="es-CL" sz="2900" kern="1200"/>
        </a:p>
      </dsp:txBody>
      <dsp:txXfrm>
        <a:off x="4480498" y="2519300"/>
        <a:ext cx="3824881" cy="421587"/>
      </dsp:txXfrm>
    </dsp:sp>
    <dsp:sp modelId="{520AB249-2C7D-4E85-BA2D-2B0F0050DB32}">
      <dsp:nvSpPr>
        <dsp:cNvPr id="0" name=""/>
        <dsp:cNvSpPr/>
      </dsp:nvSpPr>
      <dsp:spPr>
        <a:xfrm>
          <a:off x="6603733" y="817653"/>
          <a:ext cx="2099950" cy="3824881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8016" tIns="371816" rIns="128016" bIns="128016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400" kern="1200" smtClean="0">
              <a:solidFill>
                <a:schemeClr val="accent5">
                  <a:lumMod val="50000"/>
                </a:schemeClr>
              </a:solidFill>
            </a:rPr>
            <a:t>Se replica datos en base de datos central</a:t>
          </a:r>
          <a:endParaRPr lang="es-CL" sz="1400" kern="1200">
            <a:solidFill>
              <a:schemeClr val="accent5">
                <a:lumMod val="50000"/>
              </a:schemeClr>
            </a:solidFill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400" kern="1200" smtClean="0">
              <a:solidFill>
                <a:schemeClr val="accent5">
                  <a:lumMod val="50000"/>
                </a:schemeClr>
              </a:solidFill>
            </a:rPr>
            <a:t>Ventajas</a:t>
          </a:r>
          <a:endParaRPr lang="es-CL" sz="1400" kern="1200">
            <a:solidFill>
              <a:schemeClr val="accent5">
                <a:lumMod val="50000"/>
              </a:schemeClr>
            </a:solidFill>
          </a:endParaRPr>
        </a:p>
        <a:p>
          <a:pPr marL="228600" lvl="2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400" kern="1200" smtClean="0">
              <a:solidFill>
                <a:schemeClr val="accent5">
                  <a:lumMod val="50000"/>
                </a:schemeClr>
              </a:solidFill>
            </a:rPr>
            <a:t>Punto único de acceso</a:t>
          </a:r>
          <a:endParaRPr lang="es-CL" sz="1400" kern="1200">
            <a:solidFill>
              <a:schemeClr val="accent5">
                <a:lumMod val="50000"/>
              </a:schemeClr>
            </a:solidFill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400" kern="1200" smtClean="0">
              <a:solidFill>
                <a:schemeClr val="accent5">
                  <a:lumMod val="50000"/>
                </a:schemeClr>
              </a:solidFill>
            </a:rPr>
            <a:t>Desventajas</a:t>
          </a:r>
          <a:endParaRPr lang="es-CL" sz="1400" kern="1200">
            <a:solidFill>
              <a:schemeClr val="accent5">
                <a:lumMod val="50000"/>
              </a:schemeClr>
            </a:solidFill>
          </a:endParaRPr>
        </a:p>
        <a:p>
          <a:pPr marL="228600" lvl="2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400" kern="1200" dirty="0" smtClean="0">
              <a:solidFill>
                <a:schemeClr val="accent5">
                  <a:lumMod val="50000"/>
                </a:schemeClr>
              </a:solidFill>
            </a:rPr>
            <a:t>Datos no están en el origen</a:t>
          </a:r>
          <a:endParaRPr lang="es-CL" sz="1400" kern="1200" dirty="0">
            <a:solidFill>
              <a:schemeClr val="accent5">
                <a:lumMod val="50000"/>
              </a:schemeClr>
            </a:solidFill>
          </a:endParaRPr>
        </a:p>
        <a:p>
          <a:pPr marL="228600" lvl="2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400" kern="1200" smtClean="0">
              <a:solidFill>
                <a:schemeClr val="accent5">
                  <a:lumMod val="50000"/>
                </a:schemeClr>
              </a:solidFill>
            </a:rPr>
            <a:t>Sincronización</a:t>
          </a:r>
          <a:endParaRPr lang="es-CL" sz="1400" kern="1200">
            <a:solidFill>
              <a:schemeClr val="accent5">
                <a:lumMod val="50000"/>
              </a:schemeClr>
            </a:solidFill>
          </a:endParaRPr>
        </a:p>
        <a:p>
          <a:pPr marL="228600" lvl="2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400" kern="1200" smtClean="0">
              <a:solidFill>
                <a:schemeClr val="accent5">
                  <a:lumMod val="50000"/>
                </a:schemeClr>
              </a:solidFill>
            </a:rPr>
            <a:t>Uso de datos personales</a:t>
          </a:r>
          <a:endParaRPr lang="es-CL" sz="1400" kern="1200">
            <a:solidFill>
              <a:schemeClr val="accent5">
                <a:lumMod val="50000"/>
              </a:schemeClr>
            </a:solidFill>
          </a:endParaRPr>
        </a:p>
      </dsp:txBody>
      <dsp:txXfrm>
        <a:off x="6603733" y="817653"/>
        <a:ext cx="2099950" cy="3824881"/>
      </dsp:txXfrm>
    </dsp:sp>
    <dsp:sp modelId="{06B53CA7-65D0-4E00-801D-5197F88887ED}">
      <dsp:nvSpPr>
        <dsp:cNvPr id="0" name=""/>
        <dsp:cNvSpPr/>
      </dsp:nvSpPr>
      <dsp:spPr>
        <a:xfrm>
          <a:off x="6182146" y="261158"/>
          <a:ext cx="843174" cy="843174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851035-74BF-4DE2-8A7C-09023E58DB70}">
      <dsp:nvSpPr>
        <dsp:cNvPr id="0" name=""/>
        <dsp:cNvSpPr/>
      </dsp:nvSpPr>
      <dsp:spPr>
        <a:xfrm>
          <a:off x="0" y="0"/>
          <a:ext cx="7213600" cy="4610100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  El Gobierno Brasileño ha adoptado una serie de principios como marco general para el desarrollo de la política de Gobierno Electrónico entre los que podemos destacar </a:t>
          </a:r>
          <a:endParaRPr lang="es-ES" sz="2300" kern="1200" dirty="0"/>
        </a:p>
      </dsp:txBody>
      <dsp:txXfrm>
        <a:off x="0" y="0"/>
        <a:ext cx="7213600" cy="1383030"/>
      </dsp:txXfrm>
    </dsp:sp>
    <dsp:sp modelId="{597DE50A-6028-46CD-8498-17C250413445}">
      <dsp:nvSpPr>
        <dsp:cNvPr id="0" name=""/>
        <dsp:cNvSpPr/>
      </dsp:nvSpPr>
      <dsp:spPr>
        <a:xfrm>
          <a:off x="721360" y="1384380"/>
          <a:ext cx="5770880" cy="139000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>
              <a:solidFill>
                <a:srgbClr val="0A0F15"/>
              </a:solidFill>
            </a:rPr>
            <a:t>Acceso a la información, para facilitar la interoperabilidad de los sistemas y servicios del Gobierno</a:t>
          </a:r>
          <a:endParaRPr lang="es-ES" sz="2800" kern="1200" dirty="0">
            <a:solidFill>
              <a:srgbClr val="0A0F15"/>
            </a:solidFill>
          </a:endParaRPr>
        </a:p>
      </dsp:txBody>
      <dsp:txXfrm>
        <a:off x="762072" y="1425092"/>
        <a:ext cx="5689456" cy="1308584"/>
      </dsp:txXfrm>
    </dsp:sp>
    <dsp:sp modelId="{95B0BD35-3A35-4857-B737-ED650EE7C8A5}">
      <dsp:nvSpPr>
        <dsp:cNvPr id="0" name=""/>
        <dsp:cNvSpPr/>
      </dsp:nvSpPr>
      <dsp:spPr>
        <a:xfrm>
          <a:off x="721360" y="2988236"/>
          <a:ext cx="5770880" cy="139000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800" kern="1200" dirty="0" smtClean="0">
              <a:solidFill>
                <a:srgbClr val="000000"/>
              </a:solidFill>
            </a:rPr>
            <a:t>e-PING, iniciativa que contiene los </a:t>
          </a:r>
          <a:r>
            <a:rPr lang="es-ES_tradnl" sz="2800" b="1" kern="1200" dirty="0" smtClean="0">
              <a:solidFill>
                <a:srgbClr val="000000"/>
              </a:solidFill>
            </a:rPr>
            <a:t>Estándares de Interoperabilidad del Gobierno Electrónico </a:t>
          </a:r>
          <a:endParaRPr lang="es-ES" sz="2800" b="1" kern="1200" dirty="0">
            <a:solidFill>
              <a:srgbClr val="000000"/>
            </a:solidFill>
          </a:endParaRPr>
        </a:p>
      </dsp:txBody>
      <dsp:txXfrm>
        <a:off x="762072" y="3028948"/>
        <a:ext cx="5689456" cy="13085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DF054E-B80A-479A-8FBC-64B9A1E16C0F}">
      <dsp:nvSpPr>
        <dsp:cNvPr id="0" name=""/>
        <dsp:cNvSpPr/>
      </dsp:nvSpPr>
      <dsp:spPr>
        <a:xfrm>
          <a:off x="1449776" y="1675185"/>
          <a:ext cx="1270841" cy="1270841"/>
        </a:xfrm>
        <a:prstGeom prst="ellipse">
          <a:avLst/>
        </a:prstGeom>
        <a:solidFill>
          <a:schemeClr val="accent1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Portal de internet</a:t>
          </a:r>
          <a:endParaRPr lang="es-ES" sz="1800" kern="1200" dirty="0"/>
        </a:p>
      </dsp:txBody>
      <dsp:txXfrm>
        <a:off x="1635886" y="1861295"/>
        <a:ext cx="898621" cy="898621"/>
      </dsp:txXfrm>
    </dsp:sp>
    <dsp:sp modelId="{50D285B5-875F-48B0-B86A-686325C95F88}">
      <dsp:nvSpPr>
        <dsp:cNvPr id="0" name=""/>
        <dsp:cNvSpPr/>
      </dsp:nvSpPr>
      <dsp:spPr>
        <a:xfrm rot="16200000">
          <a:off x="1892989" y="1455551"/>
          <a:ext cx="384415" cy="54851"/>
        </a:xfrm>
        <a:custGeom>
          <a:avLst/>
          <a:gdLst/>
          <a:ahLst/>
          <a:cxnLst/>
          <a:rect l="0" t="0" r="0" b="0"/>
          <a:pathLst>
            <a:path>
              <a:moveTo>
                <a:pt x="0" y="27425"/>
              </a:moveTo>
              <a:lnTo>
                <a:pt x="384415" y="27425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2075586" y="1473366"/>
        <a:ext cx="19220" cy="19220"/>
      </dsp:txXfrm>
    </dsp:sp>
    <dsp:sp modelId="{1854E628-FAA4-4CB7-90A2-252B417CB777}">
      <dsp:nvSpPr>
        <dsp:cNvPr id="0" name=""/>
        <dsp:cNvSpPr/>
      </dsp:nvSpPr>
      <dsp:spPr>
        <a:xfrm>
          <a:off x="1449776" y="19927"/>
          <a:ext cx="1270841" cy="1270841"/>
        </a:xfrm>
        <a:prstGeom prst="ellips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Esquemas Estandarizados de trabajo</a:t>
          </a:r>
          <a:endParaRPr lang="es-ES" sz="1100" kern="1200" dirty="0"/>
        </a:p>
      </dsp:txBody>
      <dsp:txXfrm>
        <a:off x="1635886" y="206037"/>
        <a:ext cx="898621" cy="898621"/>
      </dsp:txXfrm>
    </dsp:sp>
    <dsp:sp modelId="{659F5F62-24FA-472A-8E75-769181B7BBB0}">
      <dsp:nvSpPr>
        <dsp:cNvPr id="0" name=""/>
        <dsp:cNvSpPr/>
      </dsp:nvSpPr>
      <dsp:spPr>
        <a:xfrm rot="19800000">
          <a:off x="2609736" y="1869365"/>
          <a:ext cx="384415" cy="54851"/>
        </a:xfrm>
        <a:custGeom>
          <a:avLst/>
          <a:gdLst/>
          <a:ahLst/>
          <a:cxnLst/>
          <a:rect l="0" t="0" r="0" b="0"/>
          <a:pathLst>
            <a:path>
              <a:moveTo>
                <a:pt x="0" y="27425"/>
              </a:moveTo>
              <a:lnTo>
                <a:pt x="384415" y="27425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2792334" y="1887181"/>
        <a:ext cx="19220" cy="19220"/>
      </dsp:txXfrm>
    </dsp:sp>
    <dsp:sp modelId="{095B54C3-2F60-4811-95DA-ABB52920D8B1}">
      <dsp:nvSpPr>
        <dsp:cNvPr id="0" name=""/>
        <dsp:cNvSpPr/>
      </dsp:nvSpPr>
      <dsp:spPr>
        <a:xfrm>
          <a:off x="2883271" y="847556"/>
          <a:ext cx="1270841" cy="1270841"/>
        </a:xfrm>
        <a:prstGeom prst="ellipse">
          <a:avLst/>
        </a:prstGeom>
        <a:solidFill>
          <a:schemeClr val="accent1">
            <a:shade val="50000"/>
            <a:hueOff val="120479"/>
            <a:satOff val="-2520"/>
            <a:lumOff val="1402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Privacidad y Seguridad</a:t>
          </a:r>
        </a:p>
      </dsp:txBody>
      <dsp:txXfrm>
        <a:off x="3069381" y="1033666"/>
        <a:ext cx="898621" cy="898621"/>
      </dsp:txXfrm>
    </dsp:sp>
    <dsp:sp modelId="{20A27FA7-C660-49E8-BDC3-542537F18A80}">
      <dsp:nvSpPr>
        <dsp:cNvPr id="0" name=""/>
        <dsp:cNvSpPr/>
      </dsp:nvSpPr>
      <dsp:spPr>
        <a:xfrm rot="1800000">
          <a:off x="2609736" y="2696994"/>
          <a:ext cx="384415" cy="54851"/>
        </a:xfrm>
        <a:custGeom>
          <a:avLst/>
          <a:gdLst/>
          <a:ahLst/>
          <a:cxnLst/>
          <a:rect l="0" t="0" r="0" b="0"/>
          <a:pathLst>
            <a:path>
              <a:moveTo>
                <a:pt x="0" y="27425"/>
              </a:moveTo>
              <a:lnTo>
                <a:pt x="384415" y="27425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2792334" y="2714810"/>
        <a:ext cx="19220" cy="19220"/>
      </dsp:txXfrm>
    </dsp:sp>
    <dsp:sp modelId="{CA72A08E-4AB4-427F-A223-9CAACF78CD5F}">
      <dsp:nvSpPr>
        <dsp:cNvPr id="0" name=""/>
        <dsp:cNvSpPr/>
      </dsp:nvSpPr>
      <dsp:spPr>
        <a:xfrm>
          <a:off x="2883271" y="2502813"/>
          <a:ext cx="1270841" cy="1270841"/>
        </a:xfrm>
        <a:prstGeom prst="ellipse">
          <a:avLst/>
        </a:prstGeom>
        <a:solidFill>
          <a:schemeClr val="accent1">
            <a:shade val="50000"/>
            <a:hueOff val="240958"/>
            <a:satOff val="-5040"/>
            <a:lumOff val="2804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FORO (Compartir información y Experiencias)</a:t>
          </a:r>
          <a:endParaRPr lang="es-ES" sz="1100" kern="1200" dirty="0"/>
        </a:p>
      </dsp:txBody>
      <dsp:txXfrm>
        <a:off x="3069381" y="2688923"/>
        <a:ext cx="898621" cy="898621"/>
      </dsp:txXfrm>
    </dsp:sp>
    <dsp:sp modelId="{FF20B394-635A-4840-A296-F965F7EFB268}">
      <dsp:nvSpPr>
        <dsp:cNvPr id="0" name=""/>
        <dsp:cNvSpPr/>
      </dsp:nvSpPr>
      <dsp:spPr>
        <a:xfrm rot="5400000">
          <a:off x="1892989" y="3110809"/>
          <a:ext cx="384415" cy="54851"/>
        </a:xfrm>
        <a:custGeom>
          <a:avLst/>
          <a:gdLst/>
          <a:ahLst/>
          <a:cxnLst/>
          <a:rect l="0" t="0" r="0" b="0"/>
          <a:pathLst>
            <a:path>
              <a:moveTo>
                <a:pt x="0" y="27425"/>
              </a:moveTo>
              <a:lnTo>
                <a:pt x="384415" y="27425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2075586" y="3128624"/>
        <a:ext cx="19220" cy="19220"/>
      </dsp:txXfrm>
    </dsp:sp>
    <dsp:sp modelId="{DF070237-44E6-4684-8DA2-E99DD503BF76}">
      <dsp:nvSpPr>
        <dsp:cNvPr id="0" name=""/>
        <dsp:cNvSpPr/>
      </dsp:nvSpPr>
      <dsp:spPr>
        <a:xfrm>
          <a:off x="1449776" y="3330442"/>
          <a:ext cx="1270841" cy="1270841"/>
        </a:xfrm>
        <a:prstGeom prst="ellipse">
          <a:avLst/>
        </a:prstGeom>
        <a:solidFill>
          <a:schemeClr val="accent1">
            <a:shade val="50000"/>
            <a:hueOff val="361436"/>
            <a:satOff val="-7560"/>
            <a:lumOff val="420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Guía Uso de Esquemas</a:t>
          </a:r>
          <a:endParaRPr lang="es-ES" sz="1100" kern="1200" dirty="0"/>
        </a:p>
      </dsp:txBody>
      <dsp:txXfrm>
        <a:off x="1635886" y="3516552"/>
        <a:ext cx="898621" cy="898621"/>
      </dsp:txXfrm>
    </dsp:sp>
    <dsp:sp modelId="{9D88EA7D-66E4-4D2F-8B0B-068D70381327}">
      <dsp:nvSpPr>
        <dsp:cNvPr id="0" name=""/>
        <dsp:cNvSpPr/>
      </dsp:nvSpPr>
      <dsp:spPr>
        <a:xfrm rot="9000000">
          <a:off x="1176241" y="2696994"/>
          <a:ext cx="384415" cy="54851"/>
        </a:xfrm>
        <a:custGeom>
          <a:avLst/>
          <a:gdLst/>
          <a:ahLst/>
          <a:cxnLst/>
          <a:rect l="0" t="0" r="0" b="0"/>
          <a:pathLst>
            <a:path>
              <a:moveTo>
                <a:pt x="0" y="27425"/>
              </a:moveTo>
              <a:lnTo>
                <a:pt x="384415" y="27425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 rot="10800000">
        <a:off x="1358838" y="2714810"/>
        <a:ext cx="19220" cy="19220"/>
      </dsp:txXfrm>
    </dsp:sp>
    <dsp:sp modelId="{84C17ECD-C08E-4093-9D23-BAA5CE63659B}">
      <dsp:nvSpPr>
        <dsp:cNvPr id="0" name=""/>
        <dsp:cNvSpPr/>
      </dsp:nvSpPr>
      <dsp:spPr>
        <a:xfrm>
          <a:off x="16280" y="2502813"/>
          <a:ext cx="1270841" cy="1270841"/>
        </a:xfrm>
        <a:prstGeom prst="ellipse">
          <a:avLst/>
        </a:prstGeom>
        <a:solidFill>
          <a:schemeClr val="accent1">
            <a:shade val="50000"/>
            <a:hueOff val="240958"/>
            <a:satOff val="-5040"/>
            <a:lumOff val="2804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Documentos de Apoyo</a:t>
          </a:r>
          <a:endParaRPr lang="es-ES" sz="1100" kern="1200" dirty="0"/>
        </a:p>
      </dsp:txBody>
      <dsp:txXfrm>
        <a:off x="202390" y="2688923"/>
        <a:ext cx="898621" cy="898621"/>
      </dsp:txXfrm>
    </dsp:sp>
    <dsp:sp modelId="{692EF77C-C954-4625-B4B9-32EC18675BD5}">
      <dsp:nvSpPr>
        <dsp:cNvPr id="0" name=""/>
        <dsp:cNvSpPr/>
      </dsp:nvSpPr>
      <dsp:spPr>
        <a:xfrm rot="12600000">
          <a:off x="1176241" y="1869365"/>
          <a:ext cx="384415" cy="54851"/>
        </a:xfrm>
        <a:custGeom>
          <a:avLst/>
          <a:gdLst/>
          <a:ahLst/>
          <a:cxnLst/>
          <a:rect l="0" t="0" r="0" b="0"/>
          <a:pathLst>
            <a:path>
              <a:moveTo>
                <a:pt x="0" y="27425"/>
              </a:moveTo>
              <a:lnTo>
                <a:pt x="384415" y="27425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 rot="10800000">
        <a:off x="1358838" y="1887181"/>
        <a:ext cx="19220" cy="19220"/>
      </dsp:txXfrm>
    </dsp:sp>
    <dsp:sp modelId="{B019FC95-C7C5-434C-80BD-D32709D773D3}">
      <dsp:nvSpPr>
        <dsp:cNvPr id="0" name=""/>
        <dsp:cNvSpPr/>
      </dsp:nvSpPr>
      <dsp:spPr>
        <a:xfrm>
          <a:off x="16280" y="847556"/>
          <a:ext cx="1270841" cy="1270841"/>
        </a:xfrm>
        <a:prstGeom prst="ellipse">
          <a:avLst/>
        </a:prstGeom>
        <a:solidFill>
          <a:schemeClr val="accent1">
            <a:shade val="50000"/>
            <a:hueOff val="120479"/>
            <a:satOff val="-2520"/>
            <a:lumOff val="1402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Semántica (XML)</a:t>
          </a:r>
          <a:endParaRPr lang="es-ES" sz="1100" kern="1200" dirty="0"/>
        </a:p>
      </dsp:txBody>
      <dsp:txXfrm>
        <a:off x="202390" y="1033666"/>
        <a:ext cx="898621" cy="89862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166CE0-19F9-41AB-BBEB-FC74D3E97DA2}">
      <dsp:nvSpPr>
        <dsp:cNvPr id="0" name=""/>
        <dsp:cNvSpPr/>
      </dsp:nvSpPr>
      <dsp:spPr>
        <a:xfrm>
          <a:off x="444" y="470383"/>
          <a:ext cx="1617747" cy="8088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Ministerio Secretaría General de la Presidencia</a:t>
          </a:r>
          <a:endParaRPr lang="es-ES" sz="1500" kern="1200" dirty="0"/>
        </a:p>
      </dsp:txBody>
      <dsp:txXfrm>
        <a:off x="24135" y="494074"/>
        <a:ext cx="1570365" cy="761491"/>
      </dsp:txXfrm>
    </dsp:sp>
    <dsp:sp modelId="{EDD707A6-F532-4DC4-90E9-7EB250AEB5A5}">
      <dsp:nvSpPr>
        <dsp:cNvPr id="0" name=""/>
        <dsp:cNvSpPr/>
      </dsp:nvSpPr>
      <dsp:spPr>
        <a:xfrm>
          <a:off x="2022628" y="470383"/>
          <a:ext cx="1617747" cy="8088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División de Modernización del Estado</a:t>
          </a:r>
          <a:endParaRPr lang="es-ES" sz="1500" kern="1200" dirty="0"/>
        </a:p>
      </dsp:txBody>
      <dsp:txXfrm>
        <a:off x="2046319" y="494074"/>
        <a:ext cx="1570365" cy="761491"/>
      </dsp:txXfrm>
    </dsp:sp>
    <dsp:sp modelId="{E7607601-94FE-4009-A8A1-C2B639362F7D}">
      <dsp:nvSpPr>
        <dsp:cNvPr id="0" name=""/>
        <dsp:cNvSpPr/>
      </dsp:nvSpPr>
      <dsp:spPr>
        <a:xfrm>
          <a:off x="2184403" y="1279257"/>
          <a:ext cx="161774" cy="6066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6655"/>
              </a:lnTo>
              <a:lnTo>
                <a:pt x="161774" y="60665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549834-BD01-4C8A-937D-40E863E3B26A}">
      <dsp:nvSpPr>
        <dsp:cNvPr id="0" name=""/>
        <dsp:cNvSpPr/>
      </dsp:nvSpPr>
      <dsp:spPr>
        <a:xfrm>
          <a:off x="2346177" y="1481475"/>
          <a:ext cx="1294197" cy="8088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AEM: Administración de Esquemas y Metadatos</a:t>
          </a:r>
          <a:endParaRPr lang="es-ES" sz="1300" kern="1200" dirty="0"/>
        </a:p>
      </dsp:txBody>
      <dsp:txXfrm>
        <a:off x="2369868" y="1505166"/>
        <a:ext cx="1246815" cy="76149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DF054E-B80A-479A-8FBC-64B9A1E16C0F}">
      <dsp:nvSpPr>
        <dsp:cNvPr id="0" name=""/>
        <dsp:cNvSpPr/>
      </dsp:nvSpPr>
      <dsp:spPr>
        <a:xfrm>
          <a:off x="1529074" y="1882562"/>
          <a:ext cx="1221081" cy="122108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1" kern="1200" smtClean="0"/>
            <a:t>Coordinador </a:t>
          </a:r>
          <a:r>
            <a:rPr lang="es-ES" sz="1200" b="1" kern="1200" smtClean="0"/>
            <a:t>General</a:t>
          </a:r>
          <a:endParaRPr lang="es-ES" sz="1200" b="1" kern="1200" dirty="0"/>
        </a:p>
      </dsp:txBody>
      <dsp:txXfrm>
        <a:off x="1707897" y="2061385"/>
        <a:ext cx="863435" cy="863435"/>
      </dsp:txXfrm>
    </dsp:sp>
    <dsp:sp modelId="{50D285B5-875F-48B0-B86A-686325C95F88}">
      <dsp:nvSpPr>
        <dsp:cNvPr id="0" name=""/>
        <dsp:cNvSpPr/>
      </dsp:nvSpPr>
      <dsp:spPr>
        <a:xfrm rot="16200000">
          <a:off x="1954997" y="1672263"/>
          <a:ext cx="369235" cy="51363"/>
        </a:xfrm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369235" y="2568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/>
        </a:p>
      </dsp:txBody>
      <dsp:txXfrm>
        <a:off x="2130384" y="1688713"/>
        <a:ext cx="18461" cy="18461"/>
      </dsp:txXfrm>
    </dsp:sp>
    <dsp:sp modelId="{1854E628-FAA4-4CB7-90A2-252B417CB777}">
      <dsp:nvSpPr>
        <dsp:cNvPr id="0" name=""/>
        <dsp:cNvSpPr/>
      </dsp:nvSpPr>
      <dsp:spPr>
        <a:xfrm>
          <a:off x="1529074" y="292245"/>
          <a:ext cx="1221081" cy="122108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Esquemas Estandarizados de trabajo</a:t>
          </a:r>
          <a:endParaRPr lang="es-ES" sz="1200" b="1" kern="1200" dirty="0"/>
        </a:p>
      </dsp:txBody>
      <dsp:txXfrm>
        <a:off x="1707897" y="471068"/>
        <a:ext cx="863435" cy="863435"/>
      </dsp:txXfrm>
    </dsp:sp>
    <dsp:sp modelId="{659F5F62-24FA-472A-8E75-769181B7BBB0}">
      <dsp:nvSpPr>
        <dsp:cNvPr id="0" name=""/>
        <dsp:cNvSpPr/>
      </dsp:nvSpPr>
      <dsp:spPr>
        <a:xfrm rot="20520000">
          <a:off x="2711238" y="2221704"/>
          <a:ext cx="369235" cy="51363"/>
        </a:xfrm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369235" y="2568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/>
        </a:p>
      </dsp:txBody>
      <dsp:txXfrm>
        <a:off x="2886624" y="2238154"/>
        <a:ext cx="18461" cy="18461"/>
      </dsp:txXfrm>
    </dsp:sp>
    <dsp:sp modelId="{095B54C3-2F60-4811-95DA-ABB52920D8B1}">
      <dsp:nvSpPr>
        <dsp:cNvPr id="0" name=""/>
        <dsp:cNvSpPr/>
      </dsp:nvSpPr>
      <dsp:spPr>
        <a:xfrm>
          <a:off x="3041555" y="1391127"/>
          <a:ext cx="1221081" cy="122108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Privacidad y Seguridad</a:t>
          </a:r>
        </a:p>
      </dsp:txBody>
      <dsp:txXfrm>
        <a:off x="3220378" y="1569950"/>
        <a:ext cx="863435" cy="863435"/>
      </dsp:txXfrm>
    </dsp:sp>
    <dsp:sp modelId="{FF20B394-635A-4840-A296-F965F7EFB268}">
      <dsp:nvSpPr>
        <dsp:cNvPr id="0" name=""/>
        <dsp:cNvSpPr/>
      </dsp:nvSpPr>
      <dsp:spPr>
        <a:xfrm rot="3240000">
          <a:off x="2422379" y="3110718"/>
          <a:ext cx="369235" cy="51363"/>
        </a:xfrm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369235" y="2568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/>
        </a:p>
      </dsp:txBody>
      <dsp:txXfrm>
        <a:off x="2597766" y="3127169"/>
        <a:ext cx="18461" cy="18461"/>
      </dsp:txXfrm>
    </dsp:sp>
    <dsp:sp modelId="{DF070237-44E6-4684-8DA2-E99DD503BF76}">
      <dsp:nvSpPr>
        <dsp:cNvPr id="0" name=""/>
        <dsp:cNvSpPr/>
      </dsp:nvSpPr>
      <dsp:spPr>
        <a:xfrm>
          <a:off x="2463839" y="3169155"/>
          <a:ext cx="1221081" cy="122108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Guía Uso de Esquemas</a:t>
          </a:r>
          <a:endParaRPr lang="es-ES" sz="1200" b="1" kern="1200" dirty="0"/>
        </a:p>
      </dsp:txBody>
      <dsp:txXfrm>
        <a:off x="2642662" y="3347978"/>
        <a:ext cx="863435" cy="863435"/>
      </dsp:txXfrm>
    </dsp:sp>
    <dsp:sp modelId="{9D88EA7D-66E4-4D2F-8B0B-068D70381327}">
      <dsp:nvSpPr>
        <dsp:cNvPr id="0" name=""/>
        <dsp:cNvSpPr/>
      </dsp:nvSpPr>
      <dsp:spPr>
        <a:xfrm rot="7560000">
          <a:off x="1487614" y="3110718"/>
          <a:ext cx="369235" cy="51363"/>
        </a:xfrm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369235" y="2568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/>
        </a:p>
      </dsp:txBody>
      <dsp:txXfrm rot="10800000">
        <a:off x="1663001" y="3127169"/>
        <a:ext cx="18461" cy="18461"/>
      </dsp:txXfrm>
    </dsp:sp>
    <dsp:sp modelId="{84C17ECD-C08E-4093-9D23-BAA5CE63659B}">
      <dsp:nvSpPr>
        <dsp:cNvPr id="0" name=""/>
        <dsp:cNvSpPr/>
      </dsp:nvSpPr>
      <dsp:spPr>
        <a:xfrm>
          <a:off x="594309" y="3169155"/>
          <a:ext cx="1221081" cy="1221081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50" b="1" kern="1200" dirty="0" smtClean="0"/>
            <a:t>Documentos</a:t>
          </a:r>
          <a:r>
            <a:rPr lang="es-ES" sz="1200" b="1" kern="1200" dirty="0" smtClean="0"/>
            <a:t> de Apoyo</a:t>
          </a:r>
          <a:endParaRPr lang="es-ES" sz="1200" b="1" kern="1200" dirty="0"/>
        </a:p>
      </dsp:txBody>
      <dsp:txXfrm>
        <a:off x="773132" y="3347978"/>
        <a:ext cx="863435" cy="863435"/>
      </dsp:txXfrm>
    </dsp:sp>
    <dsp:sp modelId="{692EF77C-C954-4625-B4B9-32EC18675BD5}">
      <dsp:nvSpPr>
        <dsp:cNvPr id="0" name=""/>
        <dsp:cNvSpPr/>
      </dsp:nvSpPr>
      <dsp:spPr>
        <a:xfrm rot="11880000">
          <a:off x="1198756" y="2221704"/>
          <a:ext cx="369235" cy="51363"/>
        </a:xfrm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369235" y="2568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/>
        </a:p>
      </dsp:txBody>
      <dsp:txXfrm rot="10800000">
        <a:off x="1374143" y="2238154"/>
        <a:ext cx="18461" cy="18461"/>
      </dsp:txXfrm>
    </dsp:sp>
    <dsp:sp modelId="{B019FC95-C7C5-434C-80BD-D32709D773D3}">
      <dsp:nvSpPr>
        <dsp:cNvPr id="0" name=""/>
        <dsp:cNvSpPr/>
      </dsp:nvSpPr>
      <dsp:spPr>
        <a:xfrm>
          <a:off x="16592" y="1391127"/>
          <a:ext cx="1221081" cy="1221081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Semántica (XML)</a:t>
          </a:r>
          <a:endParaRPr lang="es-ES" sz="1200" b="1" kern="1200" dirty="0"/>
        </a:p>
      </dsp:txBody>
      <dsp:txXfrm>
        <a:off x="195415" y="1569950"/>
        <a:ext cx="863435" cy="86343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E17EF2-AA9D-4B3B-BDFF-A8086B22771C}">
      <dsp:nvSpPr>
        <dsp:cNvPr id="0" name=""/>
        <dsp:cNvSpPr/>
      </dsp:nvSpPr>
      <dsp:spPr>
        <a:xfrm>
          <a:off x="1525069" y="1755257"/>
          <a:ext cx="1251985" cy="125198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smtClean="0"/>
            <a:t>Interoperabilidad</a:t>
          </a:r>
          <a:endParaRPr lang="es-ES" sz="900" kern="1200" dirty="0"/>
        </a:p>
      </dsp:txBody>
      <dsp:txXfrm>
        <a:off x="1708418" y="1938606"/>
        <a:ext cx="885287" cy="885287"/>
      </dsp:txXfrm>
    </dsp:sp>
    <dsp:sp modelId="{E527BDB8-3879-432F-9B86-D49C65D62AD4}">
      <dsp:nvSpPr>
        <dsp:cNvPr id="0" name=""/>
        <dsp:cNvSpPr/>
      </dsp:nvSpPr>
      <dsp:spPr>
        <a:xfrm rot="16200000">
          <a:off x="2018237" y="1299324"/>
          <a:ext cx="265650" cy="4256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800" kern="1200"/>
        </a:p>
      </dsp:txBody>
      <dsp:txXfrm>
        <a:off x="2058085" y="1424307"/>
        <a:ext cx="185955" cy="255405"/>
      </dsp:txXfrm>
    </dsp:sp>
    <dsp:sp modelId="{432E550F-C4EA-4615-AF16-613DC8EF84A0}">
      <dsp:nvSpPr>
        <dsp:cNvPr id="0" name=""/>
        <dsp:cNvSpPr/>
      </dsp:nvSpPr>
      <dsp:spPr>
        <a:xfrm>
          <a:off x="1525069" y="2045"/>
          <a:ext cx="1251985" cy="125198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Confianza </a:t>
          </a:r>
          <a:r>
            <a:rPr lang="es-ES" sz="1200" kern="1200" dirty="0" smtClean="0"/>
            <a:t>en </a:t>
          </a:r>
          <a:r>
            <a:rPr lang="es-ES" sz="1200" kern="1200" smtClean="0"/>
            <a:t>el sistema.</a:t>
          </a:r>
          <a:endParaRPr lang="es-ES" sz="1200" kern="1200" dirty="0"/>
        </a:p>
      </dsp:txBody>
      <dsp:txXfrm>
        <a:off x="1708418" y="185394"/>
        <a:ext cx="885287" cy="885287"/>
      </dsp:txXfrm>
    </dsp:sp>
    <dsp:sp modelId="{DAB16B2F-D753-40E4-8A44-475979FFE8F2}">
      <dsp:nvSpPr>
        <dsp:cNvPr id="0" name=""/>
        <dsp:cNvSpPr/>
      </dsp:nvSpPr>
      <dsp:spPr>
        <a:xfrm rot="19800000">
          <a:off x="2770889" y="1733868"/>
          <a:ext cx="265650" cy="4256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800" kern="1200"/>
        </a:p>
      </dsp:txBody>
      <dsp:txXfrm>
        <a:off x="2776228" y="1838927"/>
        <a:ext cx="185955" cy="255405"/>
      </dsp:txXfrm>
    </dsp:sp>
    <dsp:sp modelId="{97EB1CFE-426D-498D-A128-04C29F9B6A2D}">
      <dsp:nvSpPr>
        <dsp:cNvPr id="0" name=""/>
        <dsp:cNvSpPr/>
      </dsp:nvSpPr>
      <dsp:spPr>
        <a:xfrm>
          <a:off x="3043395" y="878651"/>
          <a:ext cx="1251985" cy="125198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Seguridad insuficiente</a:t>
          </a:r>
          <a:endParaRPr lang="es-ES" sz="1200" kern="1200" dirty="0"/>
        </a:p>
      </dsp:txBody>
      <dsp:txXfrm>
        <a:off x="3226744" y="1062000"/>
        <a:ext cx="885287" cy="885287"/>
      </dsp:txXfrm>
    </dsp:sp>
    <dsp:sp modelId="{EB1C9861-7BFC-4402-8702-1389917E4A69}">
      <dsp:nvSpPr>
        <dsp:cNvPr id="0" name=""/>
        <dsp:cNvSpPr/>
      </dsp:nvSpPr>
      <dsp:spPr>
        <a:xfrm rot="1800000">
          <a:off x="2770889" y="2602956"/>
          <a:ext cx="265650" cy="4256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800" kern="1200"/>
        </a:p>
      </dsp:txBody>
      <dsp:txXfrm>
        <a:off x="2776228" y="2668167"/>
        <a:ext cx="185955" cy="255405"/>
      </dsp:txXfrm>
    </dsp:sp>
    <dsp:sp modelId="{B448D938-5A5F-4BEB-95A7-F270E1B9A84D}">
      <dsp:nvSpPr>
        <dsp:cNvPr id="0" name=""/>
        <dsp:cNvSpPr/>
      </dsp:nvSpPr>
      <dsp:spPr>
        <a:xfrm>
          <a:off x="3043395" y="2631863"/>
          <a:ext cx="1251985" cy="125198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Gestión Proyecto</a:t>
          </a:r>
          <a:endParaRPr lang="es-ES" sz="1200" kern="1200" dirty="0"/>
        </a:p>
      </dsp:txBody>
      <dsp:txXfrm>
        <a:off x="3226744" y="2815212"/>
        <a:ext cx="885287" cy="885287"/>
      </dsp:txXfrm>
    </dsp:sp>
    <dsp:sp modelId="{620B7C93-B493-4F1D-ABBB-35D3310ADE53}">
      <dsp:nvSpPr>
        <dsp:cNvPr id="0" name=""/>
        <dsp:cNvSpPr/>
      </dsp:nvSpPr>
      <dsp:spPr>
        <a:xfrm rot="5400000">
          <a:off x="2018237" y="3037500"/>
          <a:ext cx="265650" cy="4256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800" kern="1200"/>
        </a:p>
      </dsp:txBody>
      <dsp:txXfrm>
        <a:off x="2058085" y="3082788"/>
        <a:ext cx="185955" cy="255405"/>
      </dsp:txXfrm>
    </dsp:sp>
    <dsp:sp modelId="{FE3CC253-FC2D-4232-9A5A-B3D171018C35}">
      <dsp:nvSpPr>
        <dsp:cNvPr id="0" name=""/>
        <dsp:cNvSpPr/>
      </dsp:nvSpPr>
      <dsp:spPr>
        <a:xfrm>
          <a:off x="1525069" y="3508469"/>
          <a:ext cx="1251985" cy="125198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smtClean="0"/>
            <a:t>Brecha tecnológica</a:t>
          </a:r>
          <a:endParaRPr lang="es-ES" sz="1100" kern="1200" dirty="0"/>
        </a:p>
      </dsp:txBody>
      <dsp:txXfrm>
        <a:off x="1708418" y="3691818"/>
        <a:ext cx="885287" cy="885287"/>
      </dsp:txXfrm>
    </dsp:sp>
    <dsp:sp modelId="{28D1D017-0389-4E96-A2D7-E787E6BC98D9}">
      <dsp:nvSpPr>
        <dsp:cNvPr id="0" name=""/>
        <dsp:cNvSpPr/>
      </dsp:nvSpPr>
      <dsp:spPr>
        <a:xfrm rot="9000000">
          <a:off x="1265585" y="2602956"/>
          <a:ext cx="265650" cy="4256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800" kern="1200"/>
        </a:p>
      </dsp:txBody>
      <dsp:txXfrm rot="10800000">
        <a:off x="1339941" y="2668167"/>
        <a:ext cx="185955" cy="255405"/>
      </dsp:txXfrm>
    </dsp:sp>
    <dsp:sp modelId="{681E377E-B033-4D36-8C8D-202809D2F16E}">
      <dsp:nvSpPr>
        <dsp:cNvPr id="0" name=""/>
        <dsp:cNvSpPr/>
      </dsp:nvSpPr>
      <dsp:spPr>
        <a:xfrm>
          <a:off x="6743" y="2631863"/>
          <a:ext cx="1251985" cy="125198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smtClean="0"/>
            <a:t>Comprensión</a:t>
          </a:r>
          <a:r>
            <a:rPr lang="es-ES" sz="1200" kern="1200" smtClean="0"/>
            <a:t> y Alcances</a:t>
          </a:r>
          <a:endParaRPr lang="es-ES" sz="1200" kern="1200" dirty="0"/>
        </a:p>
      </dsp:txBody>
      <dsp:txXfrm>
        <a:off x="190092" y="2815212"/>
        <a:ext cx="885287" cy="885287"/>
      </dsp:txXfrm>
    </dsp:sp>
    <dsp:sp modelId="{7D756723-A3ED-47BE-A22C-4A4043A134F5}">
      <dsp:nvSpPr>
        <dsp:cNvPr id="0" name=""/>
        <dsp:cNvSpPr/>
      </dsp:nvSpPr>
      <dsp:spPr>
        <a:xfrm rot="12600000">
          <a:off x="1265585" y="1733868"/>
          <a:ext cx="265650" cy="4256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800" kern="1200"/>
        </a:p>
      </dsp:txBody>
      <dsp:txXfrm rot="10800000">
        <a:off x="1339941" y="1838927"/>
        <a:ext cx="185955" cy="255405"/>
      </dsp:txXfrm>
    </dsp:sp>
    <dsp:sp modelId="{60D5B887-726C-405A-A03C-15ABBD18DA45}">
      <dsp:nvSpPr>
        <dsp:cNvPr id="0" name=""/>
        <dsp:cNvSpPr/>
      </dsp:nvSpPr>
      <dsp:spPr>
        <a:xfrm>
          <a:off x="6743" y="878651"/>
          <a:ext cx="1251985" cy="125198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Fuentes </a:t>
          </a:r>
          <a:r>
            <a:rPr lang="es-ES" sz="1200" kern="1200" smtClean="0"/>
            <a:t>de información</a:t>
          </a:r>
          <a:endParaRPr lang="es-ES" sz="1200" kern="1200" dirty="0"/>
        </a:p>
      </dsp:txBody>
      <dsp:txXfrm>
        <a:off x="190092" y="1062000"/>
        <a:ext cx="885287" cy="88528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5022CC-BB3B-FD40-ABF0-F79AF973A447}">
      <dsp:nvSpPr>
        <dsp:cNvPr id="0" name=""/>
        <dsp:cNvSpPr/>
      </dsp:nvSpPr>
      <dsp:spPr>
        <a:xfrm rot="5400000">
          <a:off x="734484" y="989245"/>
          <a:ext cx="868772" cy="98906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2BA3DF7-1F7E-CE4F-B629-DCC09DE4422F}">
      <dsp:nvSpPr>
        <dsp:cNvPr id="0" name=""/>
        <dsp:cNvSpPr/>
      </dsp:nvSpPr>
      <dsp:spPr>
        <a:xfrm>
          <a:off x="504312" y="26193"/>
          <a:ext cx="1462501" cy="1023703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Plan de Compras</a:t>
          </a:r>
          <a:endParaRPr lang="es-ES" sz="2000" kern="1200" dirty="0"/>
        </a:p>
      </dsp:txBody>
      <dsp:txXfrm>
        <a:off x="554294" y="76175"/>
        <a:ext cx="1362537" cy="923739"/>
      </dsp:txXfrm>
    </dsp:sp>
    <dsp:sp modelId="{9AD5BA41-B3A4-2442-9F05-9B6C31BB4009}">
      <dsp:nvSpPr>
        <dsp:cNvPr id="0" name=""/>
        <dsp:cNvSpPr/>
      </dsp:nvSpPr>
      <dsp:spPr>
        <a:xfrm>
          <a:off x="2053648" y="123827"/>
          <a:ext cx="1936150" cy="8274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Presupuesto</a:t>
          </a:r>
          <a:endParaRPr lang="es-ES" sz="1800" kern="1200" dirty="0"/>
        </a:p>
      </dsp:txBody>
      <dsp:txXfrm>
        <a:off x="2053648" y="123827"/>
        <a:ext cx="1936150" cy="827402"/>
      </dsp:txXfrm>
    </dsp:sp>
    <dsp:sp modelId="{7E93D543-96E2-E84C-B463-32AA0EBE85AE}">
      <dsp:nvSpPr>
        <dsp:cNvPr id="0" name=""/>
        <dsp:cNvSpPr/>
      </dsp:nvSpPr>
      <dsp:spPr>
        <a:xfrm rot="5400000">
          <a:off x="2156446" y="2139202"/>
          <a:ext cx="868772" cy="98906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81FF338-8C63-5F46-A165-2F906FD3F5C0}">
      <dsp:nvSpPr>
        <dsp:cNvPr id="0" name=""/>
        <dsp:cNvSpPr/>
      </dsp:nvSpPr>
      <dsp:spPr>
        <a:xfrm>
          <a:off x="1926274" y="1176150"/>
          <a:ext cx="1462501" cy="1023703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Publicación</a:t>
          </a:r>
          <a:endParaRPr lang="es-ES" sz="2000" kern="1200" dirty="0"/>
        </a:p>
      </dsp:txBody>
      <dsp:txXfrm>
        <a:off x="1976256" y="1226132"/>
        <a:ext cx="1362537" cy="923739"/>
      </dsp:txXfrm>
    </dsp:sp>
    <dsp:sp modelId="{2A79900C-6294-8F4C-A459-9D760CF7D999}">
      <dsp:nvSpPr>
        <dsp:cNvPr id="0" name=""/>
        <dsp:cNvSpPr/>
      </dsp:nvSpPr>
      <dsp:spPr>
        <a:xfrm>
          <a:off x="3507717" y="1273784"/>
          <a:ext cx="1842046" cy="8274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Disponibilidad</a:t>
          </a:r>
          <a:endParaRPr lang="es-ES" sz="1600" kern="1200" dirty="0"/>
        </a:p>
      </dsp:txBody>
      <dsp:txXfrm>
        <a:off x="3507717" y="1273784"/>
        <a:ext cx="1842046" cy="827402"/>
      </dsp:txXfrm>
    </dsp:sp>
    <dsp:sp modelId="{8A27A6F7-1FE0-BE46-B2D1-675BAC522040}">
      <dsp:nvSpPr>
        <dsp:cNvPr id="0" name=""/>
        <dsp:cNvSpPr/>
      </dsp:nvSpPr>
      <dsp:spPr>
        <a:xfrm rot="5400000">
          <a:off x="3578407" y="3289160"/>
          <a:ext cx="868772" cy="98906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63E2218-20BC-BC45-98F2-1A734392415F}">
      <dsp:nvSpPr>
        <dsp:cNvPr id="0" name=""/>
        <dsp:cNvSpPr/>
      </dsp:nvSpPr>
      <dsp:spPr>
        <a:xfrm>
          <a:off x="3348235" y="2326108"/>
          <a:ext cx="1462501" cy="1023703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Adquisición</a:t>
          </a:r>
          <a:endParaRPr lang="es-ES" sz="2000" kern="1200" dirty="0"/>
        </a:p>
      </dsp:txBody>
      <dsp:txXfrm>
        <a:off x="3398217" y="2376090"/>
        <a:ext cx="1362537" cy="923739"/>
      </dsp:txXfrm>
    </dsp:sp>
    <dsp:sp modelId="{6E2B9695-2209-1645-A309-5FE9E82A00F1}">
      <dsp:nvSpPr>
        <dsp:cNvPr id="0" name=""/>
        <dsp:cNvSpPr/>
      </dsp:nvSpPr>
      <dsp:spPr>
        <a:xfrm>
          <a:off x="4852508" y="2423741"/>
          <a:ext cx="3191968" cy="8274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Compromiso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Variación Presupuestaria</a:t>
          </a:r>
          <a:endParaRPr lang="es-ES" sz="1800" kern="1200" dirty="0"/>
        </a:p>
      </dsp:txBody>
      <dsp:txXfrm>
        <a:off x="4852508" y="2423741"/>
        <a:ext cx="3191968" cy="827402"/>
      </dsp:txXfrm>
    </dsp:sp>
    <dsp:sp modelId="{6C2F082F-CE11-DE4B-8489-9B11C332F31C}">
      <dsp:nvSpPr>
        <dsp:cNvPr id="0" name=""/>
        <dsp:cNvSpPr/>
      </dsp:nvSpPr>
      <dsp:spPr>
        <a:xfrm>
          <a:off x="4770196" y="3476065"/>
          <a:ext cx="1462501" cy="1023703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Pago</a:t>
          </a:r>
          <a:endParaRPr lang="es-ES" sz="2000" kern="1200" dirty="0"/>
        </a:p>
      </dsp:txBody>
      <dsp:txXfrm>
        <a:off x="4820178" y="3526047"/>
        <a:ext cx="1362537" cy="923739"/>
      </dsp:txXfrm>
    </dsp:sp>
    <dsp:sp modelId="{E31CB3C5-E379-4748-BA38-14F1AFAF06C0}">
      <dsp:nvSpPr>
        <dsp:cNvPr id="0" name=""/>
        <dsp:cNvSpPr/>
      </dsp:nvSpPr>
      <dsp:spPr>
        <a:xfrm>
          <a:off x="6296971" y="3573698"/>
          <a:ext cx="1921492" cy="8274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Devengo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Variación Monetaria</a:t>
          </a:r>
          <a:endParaRPr lang="es-ES" sz="1800" kern="1200" dirty="0"/>
        </a:p>
      </dsp:txBody>
      <dsp:txXfrm>
        <a:off x="6296971" y="3573698"/>
        <a:ext cx="1921492" cy="8274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#1">
  <dgm:title val=""/>
  <dgm:desc val=""/>
  <dgm:catLst>
    <dgm:cat type="list" pri="6000"/>
    <dgm:cat type="relationship" pri="1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A552F3-E29A-EC46-8B28-A53373820D8D}" type="datetimeFigureOut">
              <a:rPr lang="es-ES" smtClean="0"/>
              <a:t>18-10-11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20BF61-D9A8-1049-AEB2-CAFF8D19707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4455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  <a:p>
            <a:r>
              <a:rPr lang="es-ES"/>
              <a:t>----- Notas de la reunión (15-06-11 10:50) -----</a:t>
            </a:r>
          </a:p>
          <a:p>
            <a:r>
              <a:rPr lang="es-ES"/>
              <a:t>Armar el intercambio y facilitar la conversacion   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0BF61-D9A8-1049-AEB2-CAFF8D197077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766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tif"/><Relationship Id="rId3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Relationship Id="rId3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fondo-inicio-1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1470025"/>
          </a:xfrm>
        </p:spPr>
        <p:txBody>
          <a:bodyPr/>
          <a:lstStyle>
            <a:lvl1pPr>
              <a:defRPr>
                <a:solidFill>
                  <a:srgbClr val="1E4458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153459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1E4458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 dirty="0"/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84900" y="6082196"/>
            <a:ext cx="29591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10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fondo-general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lang="es-ES_tradnl" sz="4400" kern="1200" dirty="0" smtClean="0">
                <a:solidFill>
                  <a:srgbClr val="1E4458"/>
                </a:solidFill>
                <a:latin typeface="Helvetica LT Std Cond Bold"/>
                <a:ea typeface="+mj-ea"/>
                <a:cs typeface="Helvetica LT Std Cond Bold"/>
              </a:defRPr>
            </a:lvl1pPr>
          </a:lstStyle>
          <a:p>
            <a:r>
              <a:rPr lang="es-ES_tradnl" dirty="0" smtClean="0"/>
              <a:t>Clic para editar título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E4458"/>
                </a:solidFill>
                <a:latin typeface="Helvetica"/>
                <a:cs typeface="Helvetica"/>
              </a:defRPr>
            </a:lvl1pPr>
            <a:lvl2pPr>
              <a:defRPr>
                <a:solidFill>
                  <a:srgbClr val="1E4458"/>
                </a:solidFill>
                <a:latin typeface="Helvetica"/>
                <a:cs typeface="Helvetica"/>
              </a:defRPr>
            </a:lvl2pPr>
            <a:lvl3pPr>
              <a:defRPr>
                <a:solidFill>
                  <a:srgbClr val="1E4458"/>
                </a:solidFill>
                <a:latin typeface="Helvetica"/>
                <a:cs typeface="Helvetica"/>
              </a:defRPr>
            </a:lvl3pPr>
            <a:lvl4pPr>
              <a:defRPr>
                <a:solidFill>
                  <a:srgbClr val="1E4458"/>
                </a:solidFill>
                <a:latin typeface="Helvetica"/>
                <a:cs typeface="Helvetica"/>
              </a:defRPr>
            </a:lvl4pPr>
            <a:lvl5pPr>
              <a:defRPr>
                <a:solidFill>
                  <a:srgbClr val="1E4458"/>
                </a:solidFill>
                <a:latin typeface="Helvetica"/>
                <a:cs typeface="Helvetica"/>
              </a:defRPr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18029" y="6292013"/>
            <a:ext cx="29591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113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E4458"/>
                </a:solidFill>
              </a:defRPr>
            </a:lvl1pPr>
          </a:lstStyle>
          <a:p>
            <a:r>
              <a:rPr lang="es-ES_tradnl" dirty="0" smtClean="0"/>
              <a:t>Clic para editar título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1E4458"/>
                </a:solidFill>
              </a:defRPr>
            </a:lvl1pPr>
            <a:lvl2pPr>
              <a:defRPr sz="2400">
                <a:solidFill>
                  <a:srgbClr val="1E4458"/>
                </a:solidFill>
              </a:defRPr>
            </a:lvl2pPr>
            <a:lvl3pPr>
              <a:defRPr sz="2000">
                <a:solidFill>
                  <a:srgbClr val="1E4458"/>
                </a:solidFill>
              </a:defRPr>
            </a:lvl3pPr>
            <a:lvl4pPr>
              <a:defRPr sz="1800">
                <a:solidFill>
                  <a:srgbClr val="1E4458"/>
                </a:solidFill>
              </a:defRPr>
            </a:lvl4pPr>
            <a:lvl5pPr>
              <a:defRPr sz="1800">
                <a:solidFill>
                  <a:srgbClr val="1E445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1E4458"/>
                </a:solidFill>
              </a:defRPr>
            </a:lvl1pPr>
            <a:lvl2pPr>
              <a:defRPr sz="2400">
                <a:solidFill>
                  <a:srgbClr val="1E4458"/>
                </a:solidFill>
              </a:defRPr>
            </a:lvl2pPr>
            <a:lvl3pPr>
              <a:defRPr sz="2000">
                <a:solidFill>
                  <a:srgbClr val="1E4458"/>
                </a:solidFill>
              </a:defRPr>
            </a:lvl3pPr>
            <a:lvl4pPr>
              <a:defRPr sz="1800">
                <a:solidFill>
                  <a:srgbClr val="1E4458"/>
                </a:solidFill>
              </a:defRPr>
            </a:lvl4pPr>
            <a:lvl5pPr>
              <a:defRPr sz="1800">
                <a:solidFill>
                  <a:srgbClr val="1E445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61550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8101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0853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tif"/><Relationship Id="rId8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fondo-general.t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8029" y="6292013"/>
            <a:ext cx="2959100" cy="635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 smtClean="0"/>
              <a:t>Clic para editar título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98004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1E4458"/>
          </a:solidFill>
          <a:latin typeface="Helvetica LT Std Cond Bold"/>
          <a:ea typeface="+mj-ea"/>
          <a:cs typeface="Helvetica LT Std Cond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1E4458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1E4458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1E4458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E4458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E4458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diagramData" Target="../diagrams/data4.xml"/><Relationship Id="rId8" Type="http://schemas.openxmlformats.org/officeDocument/2006/relationships/diagramLayout" Target="../diagrams/layout4.xml"/><Relationship Id="rId9" Type="http://schemas.openxmlformats.org/officeDocument/2006/relationships/diagramQuickStyle" Target="../diagrams/quickStyle4.xml"/><Relationship Id="rId10" Type="http://schemas.openxmlformats.org/officeDocument/2006/relationships/diagramColors" Target="../diagrams/colors4.xml"/><Relationship Id="rId11" Type="http://schemas.microsoft.com/office/2007/relationships/diagramDrawing" Target="../diagrams/drawing4.xml"/><Relationship Id="rId1" Type="http://schemas.openxmlformats.org/officeDocument/2006/relationships/slideLayout" Target="../slideLayouts/slideLayout5.xml"/><Relationship Id="rId2" Type="http://schemas.openxmlformats.org/officeDocument/2006/relationships/diagramData" Target="../diagrams/data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hyperlink" Target="http://www.alejandrobarros.com/content/view/120678/Interoperabilidad-Siguiente-paso-al-gobierno-electronico.html%23content-top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4" Type="http://schemas.openxmlformats.org/officeDocument/2006/relationships/diagramLayout" Target="../diagrams/layout6.xml"/><Relationship Id="rId5" Type="http://schemas.openxmlformats.org/officeDocument/2006/relationships/diagramQuickStyle" Target="../diagrams/quickStyle6.xml"/><Relationship Id="rId6" Type="http://schemas.openxmlformats.org/officeDocument/2006/relationships/diagramColors" Target="../diagrams/colors6.xml"/><Relationship Id="rId7" Type="http://schemas.microsoft.com/office/2007/relationships/diagramDrawing" Target="../diagrams/drawing6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6" Type="http://schemas.openxmlformats.org/officeDocument/2006/relationships/image" Target="../media/image24.emf"/><Relationship Id="rId7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ejandrobarros.com/content/view/711725/Interoperabilidad-El-santo-grial-del-gobierno-electronico.html%23content-top" TargetMode="External"/><Relationship Id="rId4" Type="http://schemas.openxmlformats.org/officeDocument/2006/relationships/hyperlink" Target="http://www.alejandrobarros.com/content/view/120678/Interoperabilidad-Siguiente-paso-al-gobierno-electronico.html%23content-top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lejandrobarros.com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emf"/><Relationship Id="rId3" Type="http://schemas.openxmlformats.org/officeDocument/2006/relationships/image" Target="../media/image32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2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/>
          <p:cNvSpPr/>
          <p:nvPr/>
        </p:nvSpPr>
        <p:spPr>
          <a:xfrm>
            <a:off x="291966" y="1182540"/>
            <a:ext cx="8510799" cy="321183"/>
          </a:xfrm>
          <a:prstGeom prst="round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4326407" y="1191023"/>
            <a:ext cx="499452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E4458"/>
                </a:solidFill>
                <a:latin typeface="Helvetica LT Std Cond Bold"/>
                <a:ea typeface="+mj-ea"/>
                <a:cs typeface="Helvetica LT Std Cond Bold"/>
              </a:defRPr>
            </a:lvl1pPr>
          </a:lstStyle>
          <a:p>
            <a:pPr algn="ctr"/>
            <a:r>
              <a:rPr lang="es-ES" dirty="0" smtClean="0"/>
              <a:t>Modelo de Interoperabilidad</a:t>
            </a:r>
            <a:endParaRPr lang="es-ES" dirty="0"/>
          </a:p>
        </p:txBody>
      </p:sp>
      <p:sp>
        <p:nvSpPr>
          <p:cNvPr id="10" name="Subtítulo 2"/>
          <p:cNvSpPr txBox="1">
            <a:spLocks/>
          </p:cNvSpPr>
          <p:nvPr/>
        </p:nvSpPr>
        <p:spPr>
          <a:xfrm>
            <a:off x="4326407" y="2978271"/>
            <a:ext cx="5431128" cy="67154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1E4458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1E4458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1E4458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E4458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1E4458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i="1" dirty="0" smtClean="0"/>
              <a:t>SIAF - </a:t>
            </a:r>
            <a:r>
              <a:rPr lang="es-ES" i="1" dirty="0" err="1" smtClean="0"/>
              <a:t>eGP</a:t>
            </a:r>
            <a:endParaRPr lang="es-ES" i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5083160" y="3881392"/>
            <a:ext cx="3620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i="1" dirty="0" smtClean="0">
                <a:solidFill>
                  <a:srgbClr val="1E4458"/>
                </a:solidFill>
              </a:rPr>
              <a:t>Octubre - 2011</a:t>
            </a:r>
            <a:endParaRPr lang="es-ES" sz="2400" i="1" dirty="0">
              <a:solidFill>
                <a:srgbClr val="1E4458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3274573" y="4777751"/>
            <a:ext cx="5496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i="1" dirty="0" smtClean="0">
                <a:solidFill>
                  <a:srgbClr val="1E4458"/>
                </a:solidFill>
              </a:rPr>
              <a:t>Preparado por</a:t>
            </a:r>
            <a:br>
              <a:rPr lang="es-ES" sz="2000" i="1" dirty="0" smtClean="0">
                <a:solidFill>
                  <a:srgbClr val="1E4458"/>
                </a:solidFill>
              </a:rPr>
            </a:br>
            <a:r>
              <a:rPr lang="es-ES" sz="2000" i="1" dirty="0" smtClean="0">
                <a:solidFill>
                  <a:srgbClr val="1E4458"/>
                </a:solidFill>
              </a:rPr>
              <a:t> Alejandro Barros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66" y="1191023"/>
            <a:ext cx="4413475" cy="3761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uadroTexto 3"/>
          <p:cNvSpPr txBox="1"/>
          <p:nvPr/>
        </p:nvSpPr>
        <p:spPr>
          <a:xfrm>
            <a:off x="357483" y="5089335"/>
            <a:ext cx="1865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i="1" dirty="0" smtClean="0">
                <a:solidFill>
                  <a:schemeClr val="bg1">
                    <a:lumMod val="65000"/>
                  </a:schemeClr>
                </a:solidFill>
              </a:rPr>
              <a:t>Imagen: </a:t>
            </a:r>
            <a:r>
              <a:rPr lang="es-ES" sz="1400" i="1" dirty="0" err="1" smtClean="0">
                <a:solidFill>
                  <a:schemeClr val="bg1">
                    <a:lumMod val="65000"/>
                  </a:schemeClr>
                </a:solidFill>
              </a:rPr>
              <a:t>Computing.es</a:t>
            </a:r>
            <a:endParaRPr lang="es-E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40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Interoperabilidad: Nueva Zelandia</a:t>
            </a:r>
            <a:endParaRPr lang="es-ES" dirty="0"/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17" y="1417638"/>
            <a:ext cx="7419394" cy="476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8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Interoperabilidad: Chile</a:t>
            </a:r>
            <a:endParaRPr lang="es-ES" dirty="0"/>
          </a:p>
        </p:txBody>
      </p:sp>
      <p:graphicFrame>
        <p:nvGraphicFramePr>
          <p:cNvPr id="3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849812"/>
              </p:ext>
            </p:extLst>
          </p:nvPr>
        </p:nvGraphicFramePr>
        <p:xfrm>
          <a:off x="4686300" y="1474788"/>
          <a:ext cx="4170394" cy="4621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9 Grupo"/>
          <p:cNvGrpSpPr/>
          <p:nvPr/>
        </p:nvGrpSpPr>
        <p:grpSpPr>
          <a:xfrm>
            <a:off x="433406" y="2091176"/>
            <a:ext cx="5662594" cy="2760733"/>
            <a:chOff x="214282" y="1545076"/>
            <a:chExt cx="6110942" cy="3286148"/>
          </a:xfrm>
        </p:grpSpPr>
        <p:graphicFrame>
          <p:nvGraphicFramePr>
            <p:cNvPr id="5" name="4 Diagrama"/>
            <p:cNvGraphicFramePr/>
            <p:nvPr>
              <p:extLst>
                <p:ext uri="{D42A27DB-BD31-4B8C-83A1-F6EECF244321}">
                  <p14:modId xmlns:p14="http://schemas.microsoft.com/office/powerpoint/2010/main" val="3588584456"/>
                </p:ext>
              </p:extLst>
            </p:nvPr>
          </p:nvGraphicFramePr>
          <p:xfrm>
            <a:off x="214282" y="1545076"/>
            <a:ext cx="3929090" cy="328614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cxnSp>
          <p:nvCxnSpPr>
            <p:cNvPr id="6" name="6 Conector recto"/>
            <p:cNvCxnSpPr/>
            <p:nvPr/>
          </p:nvCxnSpPr>
          <p:spPr>
            <a:xfrm>
              <a:off x="1928794" y="2675840"/>
              <a:ext cx="50006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8 Conector recto"/>
            <p:cNvCxnSpPr/>
            <p:nvPr/>
          </p:nvCxnSpPr>
          <p:spPr>
            <a:xfrm>
              <a:off x="4143372" y="3688216"/>
              <a:ext cx="218185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9850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Contenido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338270"/>
            <a:ext cx="4916905" cy="485130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Font typeface="Wingdings" charset="2"/>
              <a:buChar char="ü"/>
            </a:pPr>
            <a:r>
              <a:rPr lang="es-ES" dirty="0" smtClean="0">
                <a:solidFill>
                  <a:schemeClr val="bg1">
                    <a:lumMod val="50000"/>
                  </a:schemeClr>
                </a:solidFill>
              </a:rPr>
              <a:t>Modelos conceptuales</a:t>
            </a:r>
          </a:p>
          <a:p>
            <a:pPr>
              <a:lnSpc>
                <a:spcPct val="120000"/>
              </a:lnSpc>
            </a:pPr>
            <a:r>
              <a:rPr lang="es-ES" dirty="0" smtClean="0"/>
              <a:t>Componentes</a:t>
            </a:r>
          </a:p>
          <a:p>
            <a:pPr>
              <a:lnSpc>
                <a:spcPct val="120000"/>
              </a:lnSpc>
            </a:pPr>
            <a:r>
              <a:rPr lang="es-ES" dirty="0" smtClean="0"/>
              <a:t>SIAF – </a:t>
            </a:r>
            <a:r>
              <a:rPr lang="es-ES" dirty="0" err="1" smtClean="0"/>
              <a:t>eGP</a:t>
            </a:r>
            <a:endParaRPr lang="es-ES" dirty="0" smtClean="0"/>
          </a:p>
          <a:p>
            <a:pPr>
              <a:lnSpc>
                <a:spcPct val="120000"/>
              </a:lnSpc>
            </a:pPr>
            <a:r>
              <a:rPr lang="es-ES" dirty="0" smtClean="0"/>
              <a:t>Ejemplo de Intercambio de datos</a:t>
            </a:r>
          </a:p>
          <a:p>
            <a:pPr>
              <a:lnSpc>
                <a:spcPct val="120000"/>
              </a:lnSpc>
            </a:pPr>
            <a:r>
              <a:rPr lang="es-ES" dirty="0" smtClean="0"/>
              <a:t>Desafíos futuros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6643" y="2183138"/>
            <a:ext cx="3258924" cy="2777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632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Interoperabilidad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9093" y="1897530"/>
            <a:ext cx="5060078" cy="3795058"/>
          </a:xfrm>
          <a:prstGeom prst="rect">
            <a:avLst/>
          </a:prstGeom>
        </p:spPr>
      </p:pic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457201" y="1600201"/>
            <a:ext cx="3561976" cy="4346388"/>
          </a:xfrm>
        </p:spPr>
        <p:txBody>
          <a:bodyPr>
            <a:normAutofit fontScale="77500" lnSpcReduction="20000"/>
          </a:bodyPr>
          <a:lstStyle/>
          <a:p>
            <a:r>
              <a:rPr lang="es-ES" dirty="0" smtClean="0"/>
              <a:t>Niveles de complejidad</a:t>
            </a:r>
          </a:p>
          <a:p>
            <a:r>
              <a:rPr lang="es-ES" dirty="0" smtClean="0"/>
              <a:t>Política pública al respecto</a:t>
            </a:r>
          </a:p>
          <a:p>
            <a:r>
              <a:rPr lang="es-ES" dirty="0" smtClean="0"/>
              <a:t>Residencia de los sistemas </a:t>
            </a:r>
            <a:r>
              <a:rPr lang="es-ES" dirty="0" err="1" smtClean="0"/>
              <a:t>eGP</a:t>
            </a:r>
            <a:r>
              <a:rPr lang="es-ES" dirty="0" smtClean="0"/>
              <a:t> y SIAF</a:t>
            </a:r>
          </a:p>
          <a:p>
            <a:r>
              <a:rPr lang="es-ES" dirty="0" smtClean="0"/>
              <a:t>Exigencias normativas</a:t>
            </a:r>
          </a:p>
          <a:p>
            <a:r>
              <a:rPr lang="es-ES" dirty="0" smtClean="0"/>
              <a:t>Modelos de evolución de las plataformas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254000" y="5946589"/>
            <a:ext cx="87704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/>
              <a:t>Fuente: </a:t>
            </a:r>
            <a:r>
              <a:rPr lang="es-ES" sz="1100" dirty="0" smtClean="0">
                <a:hlinkClick r:id="rId3"/>
              </a:rPr>
              <a:t>http</a:t>
            </a:r>
            <a:r>
              <a:rPr lang="es-ES" sz="1100" dirty="0">
                <a:hlinkClick r:id="rId3"/>
              </a:rPr>
              <a:t>://www.alejandrobarros.com/content/view/120678/Interoperabilidad-Siguiente-paso-al-gobierno-electronico.html#content-</a:t>
            </a:r>
            <a:r>
              <a:rPr lang="es-ES" sz="1100" dirty="0" smtClean="0">
                <a:hlinkClick r:id="rId3"/>
              </a:rPr>
              <a:t>top</a:t>
            </a:r>
            <a:r>
              <a:rPr lang="es-ES" sz="1100" dirty="0" smtClean="0"/>
              <a:t> </a:t>
            </a:r>
            <a:endParaRPr lang="es-ES" sz="1100" dirty="0"/>
          </a:p>
        </p:txBody>
      </p:sp>
    </p:spTree>
    <p:extLst>
      <p:ext uri="{BB962C8B-B14F-4D97-AF65-F5344CB8AC3E}">
        <p14:creationId xmlns:p14="http://schemas.microsoft.com/office/powerpoint/2010/main" val="248021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Es un problema de todos los tiempos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b="26233"/>
          <a:stretch/>
        </p:blipFill>
        <p:spPr>
          <a:xfrm>
            <a:off x="2150035" y="1824038"/>
            <a:ext cx="5041900" cy="362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41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Punto a punto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1417638"/>
            <a:ext cx="5295900" cy="479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8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Por dominios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1417638"/>
            <a:ext cx="6908800" cy="48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14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Dimensiones - Semántica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4359121" cy="4525963"/>
          </a:xfrm>
        </p:spPr>
        <p:txBody>
          <a:bodyPr>
            <a:normAutofit fontScale="77500" lnSpcReduction="20000"/>
          </a:bodyPr>
          <a:lstStyle/>
          <a:p>
            <a:r>
              <a:rPr lang="es-ES" dirty="0" smtClean="0"/>
              <a:t>Elementos que alinean procesos </a:t>
            </a:r>
            <a:r>
              <a:rPr lang="es-ES" dirty="0"/>
              <a:t>de negocio y </a:t>
            </a:r>
            <a:r>
              <a:rPr lang="es-ES" dirty="0" smtClean="0"/>
              <a:t> </a:t>
            </a:r>
            <a:r>
              <a:rPr lang="es-ES" dirty="0"/>
              <a:t>documentos</a:t>
            </a:r>
          </a:p>
          <a:p>
            <a:r>
              <a:rPr lang="es-ES" dirty="0"/>
              <a:t>Generar una interpretación común de contenido. </a:t>
            </a:r>
          </a:p>
          <a:p>
            <a:r>
              <a:rPr lang="es-ES" dirty="0"/>
              <a:t>Procesos, códigos, diccionarios de datos y bibliotecas </a:t>
            </a:r>
            <a:r>
              <a:rPr lang="es-ES" dirty="0" smtClean="0"/>
              <a:t>específicas </a:t>
            </a:r>
            <a:endParaRPr lang="es-ES" dirty="0"/>
          </a:p>
          <a:p>
            <a:r>
              <a:rPr lang="es-ES" dirty="0"/>
              <a:t>Aparece la figura de un Coordinador General (un grupo de trabajo) dedicado a hacer conversar los ejes de la dimensión </a:t>
            </a:r>
            <a:r>
              <a:rPr lang="es-ES" dirty="0" smtClean="0"/>
              <a:t>semántica</a:t>
            </a:r>
            <a:endParaRPr lang="es-ES" dirty="0"/>
          </a:p>
        </p:txBody>
      </p:sp>
      <p:graphicFrame>
        <p:nvGraphicFramePr>
          <p:cNvPr id="4" name="3 Marcador de contenido"/>
          <p:cNvGraphicFramePr>
            <a:graphicFrameLocks/>
          </p:cNvGraphicFramePr>
          <p:nvPr/>
        </p:nvGraphicFramePr>
        <p:xfrm>
          <a:off x="4606925" y="1524000"/>
          <a:ext cx="4279230" cy="4682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6897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Dimensiones - Tecnológica</a:t>
            </a:r>
            <a:endParaRPr lang="es-ES" dirty="0"/>
          </a:p>
        </p:txBody>
      </p:sp>
      <p:sp>
        <p:nvSpPr>
          <p:cNvPr id="5" name="Marcador de contenido 4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ES" dirty="0"/>
              <a:t>Componentes hardware y software utilizados para entregar el contenido a través de una comunidad de intereses. </a:t>
            </a:r>
          </a:p>
          <a:p>
            <a:r>
              <a:rPr lang="es-ES" dirty="0"/>
              <a:t>Protocolos de transporte</a:t>
            </a:r>
          </a:p>
          <a:p>
            <a:r>
              <a:rPr lang="es-ES" dirty="0"/>
              <a:t>Estándares de mensajería</a:t>
            </a:r>
          </a:p>
          <a:p>
            <a:r>
              <a:rPr lang="es-ES" dirty="0" smtClean="0"/>
              <a:t>Normas y estándares </a:t>
            </a:r>
            <a:r>
              <a:rPr lang="es-ES" dirty="0"/>
              <a:t>de seguridad</a:t>
            </a:r>
          </a:p>
          <a:p>
            <a:r>
              <a:rPr lang="es-ES" dirty="0"/>
              <a:t>Registros y Búsquedas de registros</a:t>
            </a:r>
          </a:p>
          <a:p>
            <a:r>
              <a:rPr lang="es-ES" dirty="0"/>
              <a:t>Bibliotecas sintácticas</a:t>
            </a:r>
          </a:p>
          <a:p>
            <a:r>
              <a:rPr lang="es-ES" dirty="0"/>
              <a:t>Servicio y lenguajes de </a:t>
            </a:r>
            <a:r>
              <a:rPr lang="es-ES" dirty="0" smtClean="0"/>
              <a:t>intercambio</a:t>
            </a:r>
            <a:endParaRPr lang="es-ES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85252" y="1596077"/>
            <a:ext cx="4048095" cy="4450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8298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Riesgos globales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376085"/>
            <a:ext cx="4038600" cy="5093447"/>
          </a:xfrm>
        </p:spPr>
        <p:txBody>
          <a:bodyPr>
            <a:normAutofit fontScale="77500" lnSpcReduction="20000"/>
          </a:bodyPr>
          <a:lstStyle/>
          <a:p>
            <a:r>
              <a:rPr lang="es-ES" dirty="0" smtClean="0"/>
              <a:t>Falta </a:t>
            </a:r>
            <a:r>
              <a:rPr lang="es-ES" dirty="0"/>
              <a:t>de confianza en el sistema de interoperabilidad.</a:t>
            </a:r>
          </a:p>
          <a:p>
            <a:r>
              <a:rPr lang="es-ES" dirty="0"/>
              <a:t>Seguridad insuficiente (privacidad e identificación personal)</a:t>
            </a:r>
          </a:p>
          <a:p>
            <a:r>
              <a:rPr lang="es-ES" dirty="0" smtClean="0"/>
              <a:t>Madurez tecnológica </a:t>
            </a:r>
            <a:r>
              <a:rPr lang="es-ES" dirty="0"/>
              <a:t>desigual entre </a:t>
            </a:r>
            <a:r>
              <a:rPr lang="es-ES" dirty="0" smtClean="0"/>
              <a:t>plataformas</a:t>
            </a:r>
          </a:p>
          <a:p>
            <a:r>
              <a:rPr lang="es-ES" dirty="0" smtClean="0"/>
              <a:t>Que </a:t>
            </a:r>
            <a:r>
              <a:rPr lang="es-ES" dirty="0"/>
              <a:t>no se explote todo el potencial del sistema, por falta de entendimiento del mismo.</a:t>
            </a:r>
          </a:p>
          <a:p>
            <a:r>
              <a:rPr lang="es-ES" dirty="0"/>
              <a:t>Fuentes de información poco confiables o inadecuadas</a:t>
            </a:r>
            <a:r>
              <a:rPr lang="es-ES" dirty="0" smtClean="0"/>
              <a:t>.</a:t>
            </a:r>
          </a:p>
          <a:p>
            <a:r>
              <a:rPr lang="es-ES" dirty="0" smtClean="0"/>
              <a:t>Valor agregado al negocio de cada usuario</a:t>
            </a:r>
          </a:p>
        </p:txBody>
      </p:sp>
      <p:graphicFrame>
        <p:nvGraphicFramePr>
          <p:cNvPr id="5" name="3 Marcador de contenido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30714234"/>
              </p:ext>
            </p:extLst>
          </p:nvPr>
        </p:nvGraphicFramePr>
        <p:xfrm>
          <a:off x="4627563" y="1455376"/>
          <a:ext cx="4302125" cy="4762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763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Contenido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338270"/>
            <a:ext cx="4916905" cy="485130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s-ES" dirty="0" smtClean="0"/>
              <a:t>Modelos conceptuales</a:t>
            </a:r>
          </a:p>
          <a:p>
            <a:pPr>
              <a:lnSpc>
                <a:spcPct val="120000"/>
              </a:lnSpc>
            </a:pPr>
            <a:r>
              <a:rPr lang="es-ES" dirty="0" smtClean="0"/>
              <a:t>Componentes</a:t>
            </a:r>
          </a:p>
          <a:p>
            <a:pPr>
              <a:lnSpc>
                <a:spcPct val="120000"/>
              </a:lnSpc>
            </a:pPr>
            <a:r>
              <a:rPr lang="es-ES" dirty="0" smtClean="0"/>
              <a:t>SIAF – </a:t>
            </a:r>
            <a:r>
              <a:rPr lang="es-ES" dirty="0" err="1" smtClean="0"/>
              <a:t>eGP</a:t>
            </a:r>
            <a:endParaRPr lang="es-ES" dirty="0" smtClean="0"/>
          </a:p>
          <a:p>
            <a:pPr>
              <a:lnSpc>
                <a:spcPct val="120000"/>
              </a:lnSpc>
            </a:pPr>
            <a:r>
              <a:rPr lang="es-ES" dirty="0" smtClean="0"/>
              <a:t>Ejemplo de Intercambio de datos</a:t>
            </a:r>
          </a:p>
          <a:p>
            <a:pPr>
              <a:lnSpc>
                <a:spcPct val="120000"/>
              </a:lnSpc>
            </a:pPr>
            <a:r>
              <a:rPr lang="es-ES" dirty="0" smtClean="0"/>
              <a:t>Desafíos futuros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6643" y="2183138"/>
            <a:ext cx="3258924" cy="2777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163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¿Por qué avanza poco?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4458447" cy="4525963"/>
          </a:xfrm>
        </p:spPr>
        <p:txBody>
          <a:bodyPr>
            <a:normAutofit fontScale="70000" lnSpcReduction="20000"/>
          </a:bodyPr>
          <a:lstStyle/>
          <a:p>
            <a:r>
              <a:rPr lang="es-ES" dirty="0" smtClean="0"/>
              <a:t>Perdida </a:t>
            </a:r>
            <a:r>
              <a:rPr lang="es-ES" dirty="0"/>
              <a:t>de poder asociada a la información que un servicio público posee (información es poder)</a:t>
            </a:r>
          </a:p>
          <a:p>
            <a:r>
              <a:rPr lang="es-ES" dirty="0" smtClean="0"/>
              <a:t>No </a:t>
            </a:r>
            <a:r>
              <a:rPr lang="es-ES" dirty="0"/>
              <a:t>se ve al ciudadano como el cliente final</a:t>
            </a:r>
          </a:p>
          <a:p>
            <a:r>
              <a:rPr lang="es-ES" dirty="0" smtClean="0"/>
              <a:t>Niveles </a:t>
            </a:r>
            <a:r>
              <a:rPr lang="es-ES" dirty="0"/>
              <a:t>de madurez tecnológica y de procesos muy </a:t>
            </a:r>
            <a:r>
              <a:rPr lang="es-ES" dirty="0" smtClean="0"/>
              <a:t>disímil </a:t>
            </a:r>
            <a:r>
              <a:rPr lang="es-ES" dirty="0"/>
              <a:t>dentro del estado</a:t>
            </a:r>
          </a:p>
          <a:p>
            <a:r>
              <a:rPr lang="es-ES" dirty="0" smtClean="0"/>
              <a:t>Cambio </a:t>
            </a:r>
            <a:r>
              <a:rPr lang="es-ES" dirty="0"/>
              <a:t>de paradigma (esto siempre se ha hecho así)</a:t>
            </a:r>
          </a:p>
          <a:p>
            <a:r>
              <a:rPr lang="es-ES" dirty="0" smtClean="0"/>
              <a:t>Pérdida </a:t>
            </a:r>
            <a:r>
              <a:rPr lang="es-ES" dirty="0"/>
              <a:t>de relevancia de ciertos trámites, en un estado más conectado hay trámites que van a desaparecen</a:t>
            </a:r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400" y="2554941"/>
            <a:ext cx="34544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434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Modelo de atención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36" y="1802551"/>
            <a:ext cx="7620827" cy="400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7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Propuesta de Framework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19" y="1417638"/>
            <a:ext cx="8463989" cy="473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4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5151"/>
          </a:xfrm>
        </p:spPr>
        <p:txBody>
          <a:bodyPr/>
          <a:lstStyle/>
          <a:p>
            <a:r>
              <a:rPr lang="es-ES" dirty="0" smtClean="0"/>
              <a:t>Propuesta de Framework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947" y="2250826"/>
            <a:ext cx="4221742" cy="236018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974" y="1710038"/>
            <a:ext cx="2013951" cy="133327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3974" y="4517436"/>
            <a:ext cx="1814764" cy="92628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2225" y="3235742"/>
            <a:ext cx="1716513" cy="111157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4718" y="5280527"/>
            <a:ext cx="3151778" cy="81927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6871369" y="1364956"/>
            <a:ext cx="1433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Organización</a:t>
            </a:r>
            <a:endParaRPr lang="es-ES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7068585" y="3104548"/>
            <a:ext cx="95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Método</a:t>
            </a:r>
            <a:endParaRPr lang="es-ES" b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6871369" y="4332770"/>
            <a:ext cx="1034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Procesos</a:t>
            </a:r>
            <a:endParaRPr lang="es-ES" b="1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4689" y="1374454"/>
            <a:ext cx="1179095" cy="4069268"/>
          </a:xfrm>
          <a:prstGeom prst="rect">
            <a:avLst/>
          </a:prstGeom>
        </p:spPr>
      </p:pic>
      <p:cxnSp>
        <p:nvCxnSpPr>
          <p:cNvPr id="15" name="Conector angular 14"/>
          <p:cNvCxnSpPr>
            <a:stCxn id="4" idx="1"/>
            <a:endCxn id="8" idx="1"/>
          </p:cNvCxnSpPr>
          <p:nvPr/>
        </p:nvCxnSpPr>
        <p:spPr>
          <a:xfrm rot="10800000" flipH="1" flipV="1">
            <a:off x="1122946" y="3430918"/>
            <a:ext cx="1251771" cy="2259243"/>
          </a:xfrm>
          <a:prstGeom prst="bentConnector3">
            <a:avLst>
              <a:gd name="adj1" fmla="val -18262"/>
            </a:avLst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uadroTexto 15"/>
          <p:cNvSpPr txBox="1"/>
          <p:nvPr/>
        </p:nvSpPr>
        <p:spPr>
          <a:xfrm>
            <a:off x="238782" y="5730465"/>
            <a:ext cx="1154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Productos</a:t>
            </a:r>
            <a:endParaRPr lang="es-ES" b="1" dirty="0"/>
          </a:p>
        </p:txBody>
      </p:sp>
      <p:sp>
        <p:nvSpPr>
          <p:cNvPr id="17" name="CuadroTexto 16"/>
          <p:cNvSpPr txBox="1"/>
          <p:nvPr/>
        </p:nvSpPr>
        <p:spPr>
          <a:xfrm>
            <a:off x="2497225" y="4977983"/>
            <a:ext cx="584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 smtClean="0"/>
              <a:t>Web</a:t>
            </a:r>
            <a:endParaRPr lang="es-ES" sz="1600" b="1" dirty="0"/>
          </a:p>
        </p:txBody>
      </p:sp>
      <p:sp>
        <p:nvSpPr>
          <p:cNvPr id="18" name="CuadroTexto 17"/>
          <p:cNvSpPr txBox="1"/>
          <p:nvPr/>
        </p:nvSpPr>
        <p:spPr>
          <a:xfrm>
            <a:off x="3304687" y="4961106"/>
            <a:ext cx="12638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 smtClean="0"/>
              <a:t>Documentos</a:t>
            </a:r>
            <a:endParaRPr lang="es-ES" sz="1600" b="1" dirty="0"/>
          </a:p>
        </p:txBody>
      </p:sp>
      <p:sp>
        <p:nvSpPr>
          <p:cNvPr id="19" name="CuadroTexto 18"/>
          <p:cNvSpPr txBox="1"/>
          <p:nvPr/>
        </p:nvSpPr>
        <p:spPr>
          <a:xfrm>
            <a:off x="4724395" y="5001629"/>
            <a:ext cx="7772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 err="1" smtClean="0"/>
              <a:t>Toolkit</a:t>
            </a:r>
            <a:endParaRPr lang="es-ES" sz="1600" b="1" dirty="0"/>
          </a:p>
        </p:txBody>
      </p:sp>
      <p:sp>
        <p:nvSpPr>
          <p:cNvPr id="20" name="Rectángulo redondeado 19"/>
          <p:cNvSpPr/>
          <p:nvPr/>
        </p:nvSpPr>
        <p:spPr>
          <a:xfrm>
            <a:off x="2374717" y="4961106"/>
            <a:ext cx="3253388" cy="1255210"/>
          </a:xfrm>
          <a:prstGeom prst="roundRect">
            <a:avLst/>
          </a:prstGeom>
          <a:noFill/>
          <a:ln w="28575" cmpd="sng"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805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Contenido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338270"/>
            <a:ext cx="4916905" cy="485130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Font typeface="Wingdings" charset="2"/>
              <a:buChar char="ü"/>
            </a:pPr>
            <a:r>
              <a:rPr lang="es-ES" dirty="0" smtClean="0">
                <a:solidFill>
                  <a:schemeClr val="bg1">
                    <a:lumMod val="50000"/>
                  </a:schemeClr>
                </a:solidFill>
              </a:rPr>
              <a:t>Modelos conceptuales</a:t>
            </a:r>
          </a:p>
          <a:p>
            <a:pPr>
              <a:lnSpc>
                <a:spcPct val="120000"/>
              </a:lnSpc>
              <a:buFont typeface="Wingdings" charset="2"/>
              <a:buChar char="ü"/>
            </a:pPr>
            <a:r>
              <a:rPr lang="es-ES" dirty="0">
                <a:solidFill>
                  <a:srgbClr val="7F7F7F"/>
                </a:solidFill>
              </a:rPr>
              <a:t>Componentes</a:t>
            </a:r>
          </a:p>
          <a:p>
            <a:pPr>
              <a:lnSpc>
                <a:spcPct val="120000"/>
              </a:lnSpc>
            </a:pPr>
            <a:r>
              <a:rPr lang="es-ES" dirty="0" smtClean="0"/>
              <a:t>SIAF – </a:t>
            </a:r>
            <a:r>
              <a:rPr lang="es-ES" dirty="0" err="1" smtClean="0"/>
              <a:t>eGP</a:t>
            </a:r>
            <a:endParaRPr lang="es-ES" dirty="0" smtClean="0"/>
          </a:p>
          <a:p>
            <a:pPr>
              <a:lnSpc>
                <a:spcPct val="120000"/>
              </a:lnSpc>
            </a:pPr>
            <a:r>
              <a:rPr lang="es-ES" dirty="0" smtClean="0"/>
              <a:t>Ejemplo de Intercambio de datos</a:t>
            </a:r>
          </a:p>
          <a:p>
            <a:pPr>
              <a:lnSpc>
                <a:spcPct val="120000"/>
              </a:lnSpc>
            </a:pPr>
            <a:r>
              <a:rPr lang="es-ES" dirty="0" smtClean="0"/>
              <a:t>Desafíos futuros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6643" y="2183138"/>
            <a:ext cx="3258924" cy="2777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344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Elementos a identificar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559" y="1447997"/>
            <a:ext cx="4045324" cy="4547347"/>
          </a:xfrm>
          <a:prstGeom prst="rect">
            <a:avLst/>
          </a:prstGeom>
        </p:spPr>
      </p:pic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4512235" y="1507761"/>
            <a:ext cx="4522456" cy="454734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s-ES" dirty="0" smtClean="0"/>
              <a:t>Atributos de cada sistema</a:t>
            </a:r>
          </a:p>
          <a:p>
            <a:pPr lvl="1">
              <a:lnSpc>
                <a:spcPct val="120000"/>
              </a:lnSpc>
            </a:pPr>
            <a:r>
              <a:rPr lang="es-ES" dirty="0" err="1" smtClean="0"/>
              <a:t>eGP</a:t>
            </a:r>
            <a:endParaRPr lang="es-ES" dirty="0" smtClean="0"/>
          </a:p>
          <a:p>
            <a:pPr lvl="1">
              <a:lnSpc>
                <a:spcPct val="120000"/>
              </a:lnSpc>
            </a:pPr>
            <a:r>
              <a:rPr lang="es-ES" dirty="0" smtClean="0"/>
              <a:t>SIAF</a:t>
            </a:r>
          </a:p>
          <a:p>
            <a:pPr>
              <a:lnSpc>
                <a:spcPct val="120000"/>
              </a:lnSpc>
            </a:pPr>
            <a:r>
              <a:rPr lang="es-ES" dirty="0" smtClean="0"/>
              <a:t>Modelo de interoperabilidad</a:t>
            </a:r>
          </a:p>
          <a:p>
            <a:pPr lvl="1">
              <a:lnSpc>
                <a:spcPct val="120000"/>
              </a:lnSpc>
            </a:pPr>
            <a:r>
              <a:rPr lang="es-ES" dirty="0" err="1" smtClean="0"/>
              <a:t>Multi</a:t>
            </a:r>
            <a:r>
              <a:rPr lang="es-ES" dirty="0" smtClean="0"/>
              <a:t>-institucional</a:t>
            </a:r>
          </a:p>
          <a:p>
            <a:pPr lvl="1">
              <a:lnSpc>
                <a:spcPct val="120000"/>
              </a:lnSpc>
            </a:pPr>
            <a:r>
              <a:rPr lang="es-ES" dirty="0" smtClean="0"/>
              <a:t>Temporalidad</a:t>
            </a:r>
          </a:p>
          <a:p>
            <a:pPr lvl="1">
              <a:lnSpc>
                <a:spcPct val="120000"/>
              </a:lnSpc>
            </a:pPr>
            <a:r>
              <a:rPr lang="es-ES" dirty="0" err="1" smtClean="0"/>
              <a:t>Core-business</a:t>
            </a:r>
            <a:endParaRPr lang="es-ES" dirty="0" smtClean="0"/>
          </a:p>
        </p:txBody>
      </p:sp>
      <p:sp>
        <p:nvSpPr>
          <p:cNvPr id="7" name="CuadroTexto 6"/>
          <p:cNvSpPr txBox="1"/>
          <p:nvPr/>
        </p:nvSpPr>
        <p:spPr>
          <a:xfrm>
            <a:off x="402306" y="5926031"/>
            <a:ext cx="2395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i="1" dirty="0" smtClean="0">
                <a:solidFill>
                  <a:schemeClr val="bg1">
                    <a:lumMod val="65000"/>
                  </a:schemeClr>
                </a:solidFill>
              </a:rPr>
              <a:t>Imagen: </a:t>
            </a:r>
            <a:r>
              <a:rPr lang="es-ES" sz="1400" i="1" dirty="0" err="1" smtClean="0">
                <a:solidFill>
                  <a:schemeClr val="bg1">
                    <a:lumMod val="65000"/>
                  </a:schemeClr>
                </a:solidFill>
              </a:rPr>
              <a:t>Alejandrobarros.com</a:t>
            </a:r>
            <a:endParaRPr lang="es-E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00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Ecosistema - SIAF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565" y="1364128"/>
            <a:ext cx="7560235" cy="4853484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6887885" y="3630706"/>
            <a:ext cx="1574800" cy="6424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429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SIAF: Enfoque COTS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3865" y="1776226"/>
            <a:ext cx="4693635" cy="3950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448235" y="1386935"/>
            <a:ext cx="3596102" cy="500789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s-ES" dirty="0" smtClean="0"/>
              <a:t>Viene resuelta de fábrica</a:t>
            </a:r>
          </a:p>
          <a:p>
            <a:pPr>
              <a:lnSpc>
                <a:spcPct val="120000"/>
              </a:lnSpc>
            </a:pPr>
            <a:r>
              <a:rPr lang="es-ES" dirty="0" smtClean="0"/>
              <a:t>El ciclo es controlado por el ERP</a:t>
            </a:r>
          </a:p>
          <a:p>
            <a:pPr>
              <a:lnSpc>
                <a:spcPct val="120000"/>
              </a:lnSpc>
            </a:pPr>
            <a:r>
              <a:rPr lang="es-ES" dirty="0" smtClean="0"/>
              <a:t>Punto único de entrada</a:t>
            </a:r>
          </a:p>
          <a:p>
            <a:pPr>
              <a:lnSpc>
                <a:spcPct val="120000"/>
              </a:lnSpc>
            </a:pPr>
            <a:r>
              <a:rPr lang="es-ES" dirty="0" smtClean="0"/>
              <a:t>Intercambio de datos en modalidad on-line y transaccional</a:t>
            </a:r>
          </a:p>
        </p:txBody>
      </p:sp>
    </p:spTree>
    <p:extLst>
      <p:ext uri="{BB962C8B-B14F-4D97-AF65-F5344CB8AC3E}">
        <p14:creationId xmlns:p14="http://schemas.microsoft.com/office/powerpoint/2010/main" val="158860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SIAF: Enfoque LDSW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3062" y="2286000"/>
            <a:ext cx="4997853" cy="2674471"/>
          </a:xfrm>
          <a:prstGeom prst="rect">
            <a:avLst/>
          </a:prstGeom>
        </p:spPr>
      </p:pic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448235" y="1524921"/>
            <a:ext cx="3596102" cy="455262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s-ES" dirty="0" smtClean="0"/>
              <a:t>Debe desarrollarse a la medida</a:t>
            </a:r>
          </a:p>
          <a:p>
            <a:pPr>
              <a:lnSpc>
                <a:spcPct val="120000"/>
              </a:lnSpc>
            </a:pPr>
            <a:r>
              <a:rPr lang="es-ES" dirty="0" smtClean="0"/>
              <a:t>Bases de datos independientes</a:t>
            </a:r>
          </a:p>
          <a:p>
            <a:pPr>
              <a:lnSpc>
                <a:spcPct val="120000"/>
              </a:lnSpc>
            </a:pPr>
            <a:r>
              <a:rPr lang="es-ES" dirty="0" smtClean="0"/>
              <a:t>Problemas asociados a Interoperabilidad</a:t>
            </a:r>
          </a:p>
          <a:p>
            <a:pPr>
              <a:lnSpc>
                <a:spcPct val="120000"/>
              </a:lnSpc>
            </a:pPr>
            <a:r>
              <a:rPr lang="es-ES" dirty="0" smtClean="0"/>
              <a:t>Identificar requerimientos del negocio</a:t>
            </a:r>
          </a:p>
        </p:txBody>
      </p:sp>
    </p:spTree>
    <p:extLst>
      <p:ext uri="{BB962C8B-B14F-4D97-AF65-F5344CB8AC3E}">
        <p14:creationId xmlns:p14="http://schemas.microsoft.com/office/powerpoint/2010/main" val="37345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Intercambio de Datos</a:t>
            </a:r>
            <a:endParaRPr lang="es-E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69543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12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Motivación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Desafíos futuros para el desarrollo del gobierno electrónico</a:t>
            </a:r>
          </a:p>
          <a:p>
            <a:pPr lvl="1"/>
            <a:r>
              <a:rPr lang="es-ES" dirty="0" smtClean="0"/>
              <a:t>Ciudadano-céntrico</a:t>
            </a:r>
          </a:p>
          <a:p>
            <a:pPr lvl="1"/>
            <a:r>
              <a:rPr lang="es-ES" dirty="0" smtClean="0"/>
              <a:t>Web 2.0</a:t>
            </a:r>
          </a:p>
          <a:p>
            <a:pPr lvl="1"/>
            <a:r>
              <a:rPr lang="es-ES" dirty="0" smtClean="0"/>
              <a:t>Alianzas Público-Privadas</a:t>
            </a:r>
          </a:p>
          <a:p>
            <a:pPr lvl="1"/>
            <a:r>
              <a:rPr lang="es-ES" dirty="0" smtClean="0"/>
              <a:t>Open </a:t>
            </a:r>
            <a:r>
              <a:rPr lang="es-ES" dirty="0" err="1" smtClean="0"/>
              <a:t>Gov</a:t>
            </a:r>
            <a:endParaRPr lang="es-ES" dirty="0"/>
          </a:p>
          <a:p>
            <a:pPr lvl="1"/>
            <a:r>
              <a:rPr lang="es-ES" dirty="0" smtClean="0"/>
              <a:t>Nuevas arquitecturas tecnológicas (</a:t>
            </a:r>
            <a:r>
              <a:rPr lang="es-ES" dirty="0" err="1" smtClean="0"/>
              <a:t>cloud</a:t>
            </a:r>
            <a:r>
              <a:rPr lang="es-ES" dirty="0" smtClean="0"/>
              <a:t>, movilidad)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2139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Contenido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338270"/>
            <a:ext cx="4916905" cy="485130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Font typeface="Wingdings" charset="2"/>
              <a:buChar char="ü"/>
            </a:pPr>
            <a:r>
              <a:rPr lang="es-ES" dirty="0" smtClean="0">
                <a:solidFill>
                  <a:schemeClr val="bg1">
                    <a:lumMod val="50000"/>
                  </a:schemeClr>
                </a:solidFill>
              </a:rPr>
              <a:t>Modelos conceptuales</a:t>
            </a:r>
          </a:p>
          <a:p>
            <a:pPr>
              <a:lnSpc>
                <a:spcPct val="120000"/>
              </a:lnSpc>
              <a:buFont typeface="Wingdings" charset="2"/>
              <a:buChar char="ü"/>
            </a:pPr>
            <a:r>
              <a:rPr lang="es-ES" dirty="0">
                <a:solidFill>
                  <a:srgbClr val="7F7F7F"/>
                </a:solidFill>
              </a:rPr>
              <a:t>Componentes</a:t>
            </a:r>
          </a:p>
          <a:p>
            <a:pPr>
              <a:lnSpc>
                <a:spcPct val="120000"/>
              </a:lnSpc>
              <a:buFont typeface="Wingdings" charset="2"/>
              <a:buChar char="ü"/>
            </a:pPr>
            <a:r>
              <a:rPr lang="es-ES" dirty="0" smtClean="0">
                <a:solidFill>
                  <a:srgbClr val="7F7F7F"/>
                </a:solidFill>
              </a:rPr>
              <a:t>SIAF – </a:t>
            </a:r>
            <a:r>
              <a:rPr lang="es-ES" dirty="0" err="1" smtClean="0">
                <a:solidFill>
                  <a:srgbClr val="7F7F7F"/>
                </a:solidFill>
              </a:rPr>
              <a:t>eGP</a:t>
            </a:r>
            <a:endParaRPr lang="es-ES" dirty="0" smtClean="0">
              <a:solidFill>
                <a:srgbClr val="7F7F7F"/>
              </a:solidFill>
            </a:endParaRPr>
          </a:p>
          <a:p>
            <a:pPr>
              <a:lnSpc>
                <a:spcPct val="120000"/>
              </a:lnSpc>
            </a:pPr>
            <a:r>
              <a:rPr lang="es-ES" dirty="0" smtClean="0"/>
              <a:t>Ejemplo de Intercambio de datos</a:t>
            </a:r>
          </a:p>
          <a:p>
            <a:pPr>
              <a:lnSpc>
                <a:spcPct val="120000"/>
              </a:lnSpc>
            </a:pPr>
            <a:r>
              <a:rPr lang="es-ES" dirty="0" smtClean="0"/>
              <a:t>Desafíos futuros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6643" y="2183138"/>
            <a:ext cx="3258924" cy="2777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53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Ejemplo de Interoperabilidad</a:t>
            </a:r>
            <a:endParaRPr lang="es-ES" dirty="0"/>
          </a:p>
        </p:txBody>
      </p:sp>
      <p:pic>
        <p:nvPicPr>
          <p:cNvPr id="4" name="Imagen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1" y="1568824"/>
            <a:ext cx="8229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324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SIGFE - Chilecompra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s-ES" dirty="0" smtClean="0"/>
              <a:t>Inicio Proceso Licitación</a:t>
            </a:r>
          </a:p>
          <a:p>
            <a:pPr lvl="1"/>
            <a:r>
              <a:rPr lang="es-ES" dirty="0" smtClean="0"/>
              <a:t>Envío </a:t>
            </a:r>
            <a:r>
              <a:rPr lang="es-ES" dirty="0"/>
              <a:t>de los datos de la </a:t>
            </a:r>
            <a:r>
              <a:rPr lang="es-ES" dirty="0" smtClean="0"/>
              <a:t>Licitación para registro SIGFE</a:t>
            </a:r>
          </a:p>
          <a:p>
            <a:pPr lvl="1"/>
            <a:r>
              <a:rPr lang="es-ES" dirty="0" smtClean="0"/>
              <a:t>Transacción SIGFE: Compromiso </a:t>
            </a:r>
            <a:r>
              <a:rPr lang="es-ES" dirty="0"/>
              <a:t>Presupuestario </a:t>
            </a:r>
            <a:r>
              <a:rPr lang="es-ES" dirty="0" smtClean="0"/>
              <a:t>etapa </a:t>
            </a:r>
            <a:r>
              <a:rPr lang="es-ES" dirty="0"/>
              <a:t>de </a:t>
            </a:r>
            <a:r>
              <a:rPr lang="es-ES" dirty="0" smtClean="0"/>
              <a:t>Pre-afectación</a:t>
            </a:r>
            <a:r>
              <a:rPr lang="es-ES" dirty="0"/>
              <a:t>.</a:t>
            </a:r>
          </a:p>
          <a:p>
            <a:r>
              <a:rPr lang="es-ES" dirty="0" smtClean="0"/>
              <a:t>Confirmación </a:t>
            </a:r>
            <a:r>
              <a:rPr lang="es-ES" dirty="0"/>
              <a:t>Disponibilidad </a:t>
            </a:r>
            <a:r>
              <a:rPr lang="es-ES" dirty="0" smtClean="0"/>
              <a:t>Presupuestaria</a:t>
            </a:r>
          </a:p>
          <a:p>
            <a:pPr lvl="1"/>
            <a:r>
              <a:rPr lang="es-ES" dirty="0" smtClean="0"/>
              <a:t>SIGFE registra </a:t>
            </a:r>
            <a:r>
              <a:rPr lang="es-ES" dirty="0"/>
              <a:t>el Compromiso Presupuestario en estado Aprobado, se notificará al Sistema </a:t>
            </a:r>
            <a:r>
              <a:rPr lang="es-ES" dirty="0" err="1"/>
              <a:t>ChileCompra</a:t>
            </a:r>
            <a:r>
              <a:rPr lang="es-ES" dirty="0"/>
              <a:t> para confirmar la disponibilidad presupuestaria de la </a:t>
            </a:r>
            <a:r>
              <a:rPr lang="es-ES" dirty="0" smtClean="0"/>
              <a:t>transacción</a:t>
            </a:r>
          </a:p>
          <a:p>
            <a:pPr lvl="1"/>
            <a:r>
              <a:rPr lang="es-ES" dirty="0" smtClean="0"/>
              <a:t>Notificación </a:t>
            </a:r>
            <a:r>
              <a:rPr lang="es-ES" dirty="0"/>
              <a:t>será enviada tanto para las transacciones de licitación, adjudicación y orden de compra.</a:t>
            </a:r>
          </a:p>
          <a:p>
            <a:r>
              <a:rPr lang="es-ES" dirty="0" smtClean="0"/>
              <a:t>Adjudicación</a:t>
            </a:r>
          </a:p>
          <a:p>
            <a:pPr lvl="1"/>
            <a:r>
              <a:rPr lang="es-ES" dirty="0" smtClean="0"/>
              <a:t>Antes de la </a:t>
            </a:r>
            <a:r>
              <a:rPr lang="es-ES" dirty="0"/>
              <a:t>adjudicación en el sistema </a:t>
            </a:r>
            <a:r>
              <a:rPr lang="es-ES" dirty="0" err="1"/>
              <a:t>ChileCompra</a:t>
            </a:r>
            <a:r>
              <a:rPr lang="es-ES" dirty="0"/>
              <a:t>, </a:t>
            </a:r>
            <a:r>
              <a:rPr lang="es-ES" dirty="0" smtClean="0"/>
              <a:t>envío de datos para registro </a:t>
            </a:r>
            <a:r>
              <a:rPr lang="es-ES" dirty="0"/>
              <a:t>de la transacción de Compromiso Presupuestario en etapa de </a:t>
            </a:r>
            <a:r>
              <a:rPr lang="es-ES" dirty="0" smtClean="0"/>
              <a:t>Afectación</a:t>
            </a:r>
          </a:p>
        </p:txBody>
      </p:sp>
    </p:spTree>
    <p:extLst>
      <p:ext uri="{BB962C8B-B14F-4D97-AF65-F5344CB8AC3E}">
        <p14:creationId xmlns:p14="http://schemas.microsoft.com/office/powerpoint/2010/main" val="338732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SIGFE - Chilecompra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s-ES" dirty="0" smtClean="0"/>
              <a:t>Orden </a:t>
            </a:r>
            <a:r>
              <a:rPr lang="es-ES" dirty="0"/>
              <a:t>de </a:t>
            </a:r>
            <a:r>
              <a:rPr lang="es-ES" dirty="0" smtClean="0"/>
              <a:t>Compra</a:t>
            </a:r>
          </a:p>
          <a:p>
            <a:pPr lvl="1"/>
            <a:r>
              <a:rPr lang="es-ES" dirty="0" smtClean="0"/>
              <a:t>Envío de O/C a SIGFE para registra </a:t>
            </a:r>
            <a:r>
              <a:rPr lang="es-ES" dirty="0"/>
              <a:t>transacción de Compromiso Presupuestario en etapa de Compromiso </a:t>
            </a:r>
            <a:r>
              <a:rPr lang="es-ES" dirty="0" smtClean="0"/>
              <a:t>Cierto</a:t>
            </a:r>
          </a:p>
          <a:p>
            <a:r>
              <a:rPr lang="es-ES" dirty="0"/>
              <a:t>	Factura </a:t>
            </a:r>
            <a:r>
              <a:rPr lang="es-ES" dirty="0" smtClean="0"/>
              <a:t>Electrónica</a:t>
            </a:r>
          </a:p>
          <a:p>
            <a:pPr lvl="1"/>
            <a:r>
              <a:rPr lang="es-ES" dirty="0" smtClean="0"/>
              <a:t>Envío de </a:t>
            </a:r>
            <a:r>
              <a:rPr lang="es-ES" dirty="0"/>
              <a:t>facturas electrónicas registradas en </a:t>
            </a:r>
            <a:r>
              <a:rPr lang="es-ES" dirty="0" err="1"/>
              <a:t>ChileCompra</a:t>
            </a:r>
            <a:r>
              <a:rPr lang="es-ES" dirty="0"/>
              <a:t> </a:t>
            </a:r>
            <a:r>
              <a:rPr lang="es-ES" dirty="0" smtClean="0"/>
              <a:t>a SIGFE para </a:t>
            </a:r>
            <a:r>
              <a:rPr lang="es-ES" dirty="0"/>
              <a:t>su registro </a:t>
            </a:r>
            <a:r>
              <a:rPr lang="es-ES" dirty="0" smtClean="0"/>
              <a:t>en repositorio de documentos electrónicos</a:t>
            </a:r>
          </a:p>
          <a:p>
            <a:r>
              <a:rPr lang="es-ES" dirty="0"/>
              <a:t>	Facturas Variación </a:t>
            </a:r>
            <a:r>
              <a:rPr lang="es-ES" dirty="0" smtClean="0"/>
              <a:t>Presupuestaria</a:t>
            </a:r>
          </a:p>
          <a:p>
            <a:pPr lvl="1"/>
            <a:r>
              <a:rPr lang="es-ES" dirty="0" smtClean="0"/>
              <a:t>Registro de facturas manuales y electrónicas en </a:t>
            </a:r>
            <a:r>
              <a:rPr lang="es-ES" dirty="0"/>
              <a:t>proceso de Variación Presupuestaria de </a:t>
            </a:r>
            <a:r>
              <a:rPr lang="es-ES" dirty="0" smtClean="0"/>
              <a:t>SIGFE</a:t>
            </a:r>
          </a:p>
          <a:p>
            <a:pPr lvl="1"/>
            <a:r>
              <a:rPr lang="es-ES" dirty="0" smtClean="0"/>
              <a:t>Transacciones Compromiso Presupuestario</a:t>
            </a:r>
          </a:p>
          <a:p>
            <a:r>
              <a:rPr lang="es-ES" dirty="0" err="1" smtClean="0"/>
              <a:t>Confirming</a:t>
            </a:r>
            <a:endParaRPr lang="es-ES" dirty="0" smtClean="0"/>
          </a:p>
          <a:p>
            <a:pPr lvl="1"/>
            <a:r>
              <a:rPr lang="es-ES" dirty="0" smtClean="0"/>
              <a:t>Notificación a SIGFE de cambio de beneficiario de Factura</a:t>
            </a:r>
          </a:p>
          <a:p>
            <a:r>
              <a:rPr lang="es-ES" dirty="0"/>
              <a:t>	Pagos Variación </a:t>
            </a:r>
            <a:r>
              <a:rPr lang="es-ES" dirty="0" smtClean="0"/>
              <a:t>Monetaria</a:t>
            </a:r>
          </a:p>
          <a:p>
            <a:pPr lvl="1"/>
            <a:r>
              <a:rPr lang="es-ES" dirty="0" smtClean="0"/>
              <a:t>Pagos </a:t>
            </a:r>
            <a:r>
              <a:rPr lang="es-ES" dirty="0"/>
              <a:t>registrados en el proceso de Variación monetaria de </a:t>
            </a:r>
            <a:r>
              <a:rPr lang="es-ES" dirty="0" smtClean="0"/>
              <a:t>SIGFE, </a:t>
            </a:r>
            <a:r>
              <a:rPr lang="es-ES" dirty="0"/>
              <a:t>así como los datos de relación con las facturas correspondientes, serán enviados a </a:t>
            </a:r>
            <a:r>
              <a:rPr lang="es-ES" dirty="0" err="1" smtClean="0"/>
              <a:t>ChileCompra</a:t>
            </a:r>
            <a:r>
              <a:rPr lang="es-ES" dirty="0" smtClean="0"/>
              <a:t>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9878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Contenido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338270"/>
            <a:ext cx="4916905" cy="485130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Font typeface="Wingdings" charset="2"/>
              <a:buChar char="ü"/>
            </a:pPr>
            <a:r>
              <a:rPr lang="es-ES" dirty="0" smtClean="0">
                <a:solidFill>
                  <a:schemeClr val="bg1">
                    <a:lumMod val="50000"/>
                  </a:schemeClr>
                </a:solidFill>
              </a:rPr>
              <a:t>Modelos conceptuales</a:t>
            </a:r>
          </a:p>
          <a:p>
            <a:pPr>
              <a:lnSpc>
                <a:spcPct val="120000"/>
              </a:lnSpc>
              <a:buFont typeface="Wingdings" charset="2"/>
              <a:buChar char="ü"/>
            </a:pPr>
            <a:r>
              <a:rPr lang="es-ES" dirty="0">
                <a:solidFill>
                  <a:srgbClr val="7F7F7F"/>
                </a:solidFill>
              </a:rPr>
              <a:t>Componentes</a:t>
            </a:r>
          </a:p>
          <a:p>
            <a:pPr>
              <a:lnSpc>
                <a:spcPct val="120000"/>
              </a:lnSpc>
              <a:buFont typeface="Wingdings" charset="2"/>
              <a:buChar char="ü"/>
            </a:pPr>
            <a:r>
              <a:rPr lang="es-ES" dirty="0" smtClean="0">
                <a:solidFill>
                  <a:srgbClr val="7F7F7F"/>
                </a:solidFill>
              </a:rPr>
              <a:t>SIAF – </a:t>
            </a:r>
            <a:r>
              <a:rPr lang="es-ES" dirty="0" err="1" smtClean="0">
                <a:solidFill>
                  <a:srgbClr val="7F7F7F"/>
                </a:solidFill>
              </a:rPr>
              <a:t>eGP</a:t>
            </a:r>
            <a:endParaRPr lang="es-ES" dirty="0" smtClean="0">
              <a:solidFill>
                <a:srgbClr val="7F7F7F"/>
              </a:solidFill>
            </a:endParaRPr>
          </a:p>
          <a:p>
            <a:pPr>
              <a:lnSpc>
                <a:spcPct val="120000"/>
              </a:lnSpc>
              <a:buFont typeface="Wingdings" charset="2"/>
              <a:buChar char="ü"/>
            </a:pPr>
            <a:r>
              <a:rPr lang="es-ES" dirty="0" smtClean="0">
                <a:solidFill>
                  <a:srgbClr val="7F7F7F"/>
                </a:solidFill>
              </a:rPr>
              <a:t>Ejemplo de Intercambio de datos</a:t>
            </a:r>
          </a:p>
          <a:p>
            <a:pPr>
              <a:lnSpc>
                <a:spcPct val="120000"/>
              </a:lnSpc>
            </a:pPr>
            <a:r>
              <a:rPr lang="es-ES" dirty="0" smtClean="0"/>
              <a:t>Desafíos futuros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6643" y="2183138"/>
            <a:ext cx="3258924" cy="2777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718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Desafíos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ES" dirty="0" smtClean="0"/>
              <a:t>Definir modelos de intercambio sobre la base de estándares</a:t>
            </a:r>
          </a:p>
          <a:p>
            <a:r>
              <a:rPr lang="es-ES" dirty="0" smtClean="0"/>
              <a:t>Punto único de ingreso de datos</a:t>
            </a:r>
          </a:p>
          <a:p>
            <a:r>
              <a:rPr lang="es-ES" dirty="0" smtClean="0"/>
              <a:t>Vincular a procesos de negocios y no a actividades aisladas</a:t>
            </a:r>
          </a:p>
          <a:p>
            <a:r>
              <a:rPr lang="es-ES" dirty="0" smtClean="0"/>
              <a:t>Mirada sistémica de la interoperabilidad y no desde los requerimientos específicos de cada institución</a:t>
            </a:r>
          </a:p>
          <a:p>
            <a:r>
              <a:rPr lang="es-ES" dirty="0" smtClean="0"/>
              <a:t>Los principales problemas de la interoperabilidad</a:t>
            </a:r>
          </a:p>
          <a:p>
            <a:pPr lvl="1"/>
            <a:r>
              <a:rPr lang="es-ES" dirty="0" smtClean="0"/>
              <a:t>Normativos</a:t>
            </a:r>
          </a:p>
          <a:p>
            <a:pPr lvl="1"/>
            <a:r>
              <a:rPr lang="es-ES" dirty="0" smtClean="0"/>
              <a:t>Institucionales</a:t>
            </a:r>
          </a:p>
          <a:p>
            <a:pPr lvl="1"/>
            <a:r>
              <a:rPr lang="es-ES" dirty="0" smtClean="0"/>
              <a:t>Semántica</a:t>
            </a:r>
          </a:p>
        </p:txBody>
      </p:sp>
    </p:spTree>
    <p:extLst>
      <p:ext uri="{BB962C8B-B14F-4D97-AF65-F5344CB8AC3E}">
        <p14:creationId xmlns:p14="http://schemas.microsoft.com/office/powerpoint/2010/main" val="263014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</a:t>
            </a:r>
            <a:r>
              <a:rPr lang="es-ES" dirty="0" smtClean="0"/>
              <a:t>eferencias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ES" dirty="0" smtClean="0">
                <a:hlinkClick r:id="rId2"/>
              </a:rPr>
              <a:t>www.alejandrobarros.com</a:t>
            </a:r>
            <a:endParaRPr lang="es-ES" dirty="0" smtClean="0"/>
          </a:p>
          <a:p>
            <a:pPr lvl="1"/>
            <a:r>
              <a:rPr lang="es-ES" dirty="0">
                <a:hlinkClick r:id="rId3"/>
              </a:rPr>
              <a:t>http://www.alejandrobarros.com/content/view/711725/Interoperabilidad-El-santo-grial-del-gobierno-electronico.html#content-</a:t>
            </a:r>
            <a:r>
              <a:rPr lang="es-ES" dirty="0" smtClean="0">
                <a:hlinkClick r:id="rId3"/>
              </a:rPr>
              <a:t>top</a:t>
            </a:r>
            <a:r>
              <a:rPr lang="es-ES" dirty="0" smtClean="0"/>
              <a:t> </a:t>
            </a:r>
          </a:p>
          <a:p>
            <a:pPr lvl="1"/>
            <a:r>
              <a:rPr lang="es-ES" dirty="0">
                <a:hlinkClick r:id="rId4"/>
              </a:rPr>
              <a:t>http://www.alejandrobarros.com/content/view/120678/Interoperabilidad-Siguiente-paso-al-gobierno-electronico.html#content-</a:t>
            </a:r>
            <a:r>
              <a:rPr lang="es-ES" dirty="0" smtClean="0">
                <a:hlinkClick r:id="rId4"/>
              </a:rPr>
              <a:t>top</a:t>
            </a:r>
            <a:r>
              <a:rPr lang="es-ES" dirty="0" smtClean="0"/>
              <a:t>  </a:t>
            </a:r>
          </a:p>
          <a:p>
            <a:r>
              <a:rPr lang="es-ES" dirty="0" smtClean="0"/>
              <a:t>Entrevistas a encargados tecnológicos de proyecto Chilecompra - SIGFE</a:t>
            </a:r>
          </a:p>
          <a:p>
            <a:r>
              <a:rPr lang="es-ES" dirty="0" err="1" smtClean="0"/>
              <a:t>Financial</a:t>
            </a:r>
            <a:r>
              <a:rPr lang="es-ES" dirty="0" smtClean="0"/>
              <a:t> Management </a:t>
            </a:r>
            <a:r>
              <a:rPr lang="es-ES" dirty="0" err="1" smtClean="0"/>
              <a:t>Information</a:t>
            </a:r>
            <a:r>
              <a:rPr lang="es-ES" dirty="0" smtClean="0"/>
              <a:t> </a:t>
            </a:r>
            <a:r>
              <a:rPr lang="es-ES" dirty="0" err="1" smtClean="0"/>
              <a:t>System</a:t>
            </a:r>
            <a:r>
              <a:rPr lang="es-ES" dirty="0" smtClean="0"/>
              <a:t>, </a:t>
            </a:r>
            <a:r>
              <a:rPr lang="es-ES" dirty="0" err="1" smtClean="0"/>
              <a:t>World</a:t>
            </a:r>
            <a:r>
              <a:rPr lang="es-ES" dirty="0" smtClean="0"/>
              <a:t> Bank, 2011</a:t>
            </a:r>
          </a:p>
          <a:p>
            <a:r>
              <a:rPr lang="es-ES" dirty="0" smtClean="0"/>
              <a:t>Technologies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Government</a:t>
            </a:r>
            <a:r>
              <a:rPr lang="es-ES" dirty="0" smtClean="0"/>
              <a:t> </a:t>
            </a:r>
            <a:r>
              <a:rPr lang="es-ES" dirty="0" err="1" smtClean="0"/>
              <a:t>Transformation</a:t>
            </a:r>
            <a:r>
              <a:rPr lang="es-ES" dirty="0" smtClean="0"/>
              <a:t>, </a:t>
            </a:r>
            <a:r>
              <a:rPr lang="es-ES" dirty="0" err="1" smtClean="0"/>
              <a:t>Kavanaug</a:t>
            </a:r>
            <a:r>
              <a:rPr lang="es-ES" dirty="0" smtClean="0"/>
              <a:t> &amp; Miranda, 2005, GFOA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3020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/>
          <p:cNvSpPr/>
          <p:nvPr/>
        </p:nvSpPr>
        <p:spPr>
          <a:xfrm>
            <a:off x="291966" y="1182540"/>
            <a:ext cx="8510799" cy="321183"/>
          </a:xfrm>
          <a:prstGeom prst="round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66" y="800155"/>
            <a:ext cx="3960534" cy="3682602"/>
          </a:xfrm>
          <a:prstGeom prst="rect">
            <a:avLst/>
          </a:prstGeom>
        </p:spPr>
      </p:pic>
      <p:sp>
        <p:nvSpPr>
          <p:cNvPr id="13" name="Título 1"/>
          <p:cNvSpPr txBox="1">
            <a:spLocks/>
          </p:cNvSpPr>
          <p:nvPr/>
        </p:nvSpPr>
        <p:spPr>
          <a:xfrm>
            <a:off x="173507" y="4197405"/>
            <a:ext cx="499452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E4458"/>
                </a:solidFill>
                <a:latin typeface="Helvetica LT Std Cond Bold"/>
                <a:ea typeface="+mj-ea"/>
                <a:cs typeface="Helvetica LT Std Cond Bold"/>
              </a:defRPr>
            </a:lvl1pPr>
          </a:lstStyle>
          <a:p>
            <a:pPr algn="ctr"/>
            <a:r>
              <a:rPr lang="es-ES" dirty="0" smtClean="0"/>
              <a:t>muchas gracias </a:t>
            </a:r>
            <a:r>
              <a:rPr lang="es-ES" dirty="0" smtClean="0"/>
              <a:t>…</a:t>
            </a:r>
            <a:endParaRPr lang="es-ES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2423" y="547895"/>
            <a:ext cx="3275803" cy="518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8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/>
          <p:cNvSpPr/>
          <p:nvPr/>
        </p:nvSpPr>
        <p:spPr>
          <a:xfrm>
            <a:off x="291966" y="1182540"/>
            <a:ext cx="8510799" cy="321183"/>
          </a:xfrm>
          <a:prstGeom prst="round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24" y="287021"/>
            <a:ext cx="4196642" cy="5513235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4606122" y="1191023"/>
            <a:ext cx="4196643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E4458"/>
                </a:solidFill>
                <a:latin typeface="Helvetica LT Std Cond Bold"/>
                <a:ea typeface="+mj-ea"/>
                <a:cs typeface="Helvetica LT Std Cond Bold"/>
              </a:defRPr>
            </a:lvl1pPr>
          </a:lstStyle>
          <a:p>
            <a:pPr algn="ctr"/>
            <a:r>
              <a:rPr lang="es-ES" dirty="0"/>
              <a:t>Modelo de Interoperabilidad</a:t>
            </a:r>
          </a:p>
        </p:txBody>
      </p:sp>
      <p:sp>
        <p:nvSpPr>
          <p:cNvPr id="7" name="Subtítulo 2"/>
          <p:cNvSpPr txBox="1">
            <a:spLocks/>
          </p:cNvSpPr>
          <p:nvPr/>
        </p:nvSpPr>
        <p:spPr>
          <a:xfrm>
            <a:off x="4348666" y="3527423"/>
            <a:ext cx="4662315" cy="67154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1E4458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1E4458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1E4458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E4458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1E4458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b="1" i="1" dirty="0" smtClean="0"/>
              <a:t>SIAF - </a:t>
            </a:r>
            <a:r>
              <a:rPr lang="es-ES" b="1" i="1" dirty="0" err="1" smtClean="0"/>
              <a:t>eGP</a:t>
            </a:r>
            <a:endParaRPr lang="es-ES" sz="2400" i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4929100" y="4339782"/>
            <a:ext cx="3620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i="1" dirty="0" smtClean="0">
                <a:solidFill>
                  <a:srgbClr val="1E4458"/>
                </a:solidFill>
              </a:rPr>
              <a:t>Octubre - 2011</a:t>
            </a:r>
            <a:endParaRPr lang="es-ES" sz="2400" i="1" dirty="0">
              <a:solidFill>
                <a:srgbClr val="1E44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33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Interoperabilidad, ¿dónde empezar?</a:t>
            </a:r>
            <a:endParaRPr lang="es-ES" dirty="0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l="2503" t="9316" b="8040"/>
          <a:stretch/>
        </p:blipFill>
        <p:spPr>
          <a:xfrm>
            <a:off x="1699214" y="1554926"/>
            <a:ext cx="5896974" cy="4297004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98181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s-ES" sz="3600" dirty="0" smtClean="0"/>
              <a:t>¿Cómo se vende al interior del estado?</a:t>
            </a:r>
            <a:endParaRPr lang="es-ES" sz="3600" dirty="0"/>
          </a:p>
        </p:txBody>
      </p:sp>
      <p:sp>
        <p:nvSpPr>
          <p:cNvPr id="4" name="Rectángulo redondeado 3"/>
          <p:cNvSpPr/>
          <p:nvPr/>
        </p:nvSpPr>
        <p:spPr>
          <a:xfrm>
            <a:off x="1151062" y="1765969"/>
            <a:ext cx="7104834" cy="3353351"/>
          </a:xfrm>
          <a:prstGeom prst="round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Las iniciativas de interoperabilidad deben sustentarse en el proceso modernizador del estado, a través de un nuevo enfoque de servicios, ciudadano-céntrico, el cual requiere como infraestructura habilitante: interoperabilidad, </a:t>
            </a:r>
            <a:r>
              <a:rPr lang="es-ES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eID</a:t>
            </a:r>
            <a:r>
              <a:rPr lang="es-E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seguridad y niveles de servicio entre otros</a:t>
            </a:r>
            <a:endParaRPr lang="es-E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590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Potenciales modelos</a:t>
            </a:r>
            <a:endParaRPr lang="es-ES" dirty="0"/>
          </a:p>
        </p:txBody>
      </p:sp>
      <p:graphicFrame>
        <p:nvGraphicFramePr>
          <p:cNvPr id="4" name="10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7249136"/>
              </p:ext>
            </p:extLst>
          </p:nvPr>
        </p:nvGraphicFramePr>
        <p:xfrm>
          <a:off x="152400" y="1332928"/>
          <a:ext cx="8758238" cy="4903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0239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Interoperabilidad: </a:t>
            </a:r>
            <a:r>
              <a:rPr lang="es-ES" dirty="0"/>
              <a:t>modelo inglés </a:t>
            </a:r>
            <a:r>
              <a:rPr lang="es-ES" dirty="0" err="1"/>
              <a:t>eGIF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231" y="1417638"/>
            <a:ext cx="7500569" cy="486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Interoperabilidad: </a:t>
            </a:r>
            <a:r>
              <a:rPr lang="es-ES" dirty="0" err="1" smtClean="0"/>
              <a:t>ePing</a:t>
            </a:r>
            <a:r>
              <a:rPr lang="es-ES" dirty="0" smtClean="0"/>
              <a:t> Brasil</a:t>
            </a:r>
            <a:endParaRPr lang="es-ES" dirty="0"/>
          </a:p>
        </p:txBody>
      </p:sp>
      <p:graphicFrame>
        <p:nvGraphicFramePr>
          <p:cNvPr id="3" name="5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8046820"/>
              </p:ext>
            </p:extLst>
          </p:nvPr>
        </p:nvGraphicFramePr>
        <p:xfrm>
          <a:off x="1701800" y="1518173"/>
          <a:ext cx="7213600" cy="4610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 descr="screen-capture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310" y="3733800"/>
            <a:ext cx="1990290" cy="990600"/>
          </a:xfrm>
          <a:prstGeom prst="rect">
            <a:avLst/>
          </a:prstGeom>
        </p:spPr>
      </p:pic>
      <p:cxnSp>
        <p:nvCxnSpPr>
          <p:cNvPr id="5" name="Forma 6"/>
          <p:cNvCxnSpPr>
            <a:stCxn id="4" idx="0"/>
          </p:cNvCxnSpPr>
          <p:nvPr/>
        </p:nvCxnSpPr>
        <p:spPr>
          <a:xfrm rot="5400000" flipH="1" flipV="1">
            <a:off x="1521729" y="2893328"/>
            <a:ext cx="457198" cy="1223747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Forma 9"/>
          <p:cNvCxnSpPr>
            <a:stCxn id="4" idx="2"/>
          </p:cNvCxnSpPr>
          <p:nvPr/>
        </p:nvCxnSpPr>
        <p:spPr>
          <a:xfrm rot="16200000" flipH="1">
            <a:off x="1559828" y="4303026"/>
            <a:ext cx="457200" cy="1299947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54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Interoperabilidad: </a:t>
            </a:r>
            <a:r>
              <a:rPr lang="es-ES" dirty="0"/>
              <a:t>modelo </a:t>
            </a:r>
            <a:r>
              <a:rPr lang="es-ES" dirty="0" smtClean="0"/>
              <a:t>UE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283" y="1376064"/>
            <a:ext cx="6608052" cy="488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32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barros 2 (Office 2011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Abarros 2 (Office 2011).potx</Template>
  <TotalTime>3145</TotalTime>
  <Words>1116</Words>
  <Application>Microsoft Macintosh PowerPoint</Application>
  <PresentationFormat>Presentación en pantalla (4:3)</PresentationFormat>
  <Paragraphs>222</Paragraphs>
  <Slides>38</Slides>
  <Notes>1</Notes>
  <HiddenSlides>2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39" baseType="lpstr">
      <vt:lpstr>Abarros 2 (Office 2011)</vt:lpstr>
      <vt:lpstr>Presentación de PowerPoint</vt:lpstr>
      <vt:lpstr>Contenido</vt:lpstr>
      <vt:lpstr>Motivación</vt:lpstr>
      <vt:lpstr>Interoperabilidad, ¿dónde empezar?</vt:lpstr>
      <vt:lpstr>¿Cómo se vende al interior del estado?</vt:lpstr>
      <vt:lpstr>Potenciales modelos</vt:lpstr>
      <vt:lpstr>Interoperabilidad: modelo inglés eGIF</vt:lpstr>
      <vt:lpstr>Interoperabilidad: ePing Brasil</vt:lpstr>
      <vt:lpstr>Interoperabilidad: modelo UE</vt:lpstr>
      <vt:lpstr>Interoperabilidad: Nueva Zelandia</vt:lpstr>
      <vt:lpstr>Interoperabilidad: Chile</vt:lpstr>
      <vt:lpstr>Contenido</vt:lpstr>
      <vt:lpstr>Interoperabilidad</vt:lpstr>
      <vt:lpstr>Es un problema de todos los tiempos</vt:lpstr>
      <vt:lpstr>Punto a punto</vt:lpstr>
      <vt:lpstr>Por dominios</vt:lpstr>
      <vt:lpstr>Dimensiones - Semántica</vt:lpstr>
      <vt:lpstr>Dimensiones - Tecnológica</vt:lpstr>
      <vt:lpstr>Riesgos globales</vt:lpstr>
      <vt:lpstr>¿Por qué avanza poco?</vt:lpstr>
      <vt:lpstr>Modelo de atención</vt:lpstr>
      <vt:lpstr>Propuesta de Framework</vt:lpstr>
      <vt:lpstr>Propuesta de Framework</vt:lpstr>
      <vt:lpstr>Contenido</vt:lpstr>
      <vt:lpstr>Elementos a identificar</vt:lpstr>
      <vt:lpstr>Ecosistema - SIAF</vt:lpstr>
      <vt:lpstr>SIAF: Enfoque COTS</vt:lpstr>
      <vt:lpstr>SIAF: Enfoque LDSW</vt:lpstr>
      <vt:lpstr>Intercambio de Datos</vt:lpstr>
      <vt:lpstr>Contenido</vt:lpstr>
      <vt:lpstr>Ejemplo de Interoperabilidad</vt:lpstr>
      <vt:lpstr>SIGFE - Chilecompra</vt:lpstr>
      <vt:lpstr>SIGFE - Chilecompra</vt:lpstr>
      <vt:lpstr>Contenido</vt:lpstr>
      <vt:lpstr>Desafíos</vt:lpstr>
      <vt:lpstr>Referencias</vt:lpstr>
      <vt:lpstr>Presentación de PowerPoint</vt:lpstr>
      <vt:lpstr>Presentación de PowerPoint</vt:lpstr>
    </vt:vector>
  </TitlesOfParts>
  <Company>www.alejandrobarros.com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Alejandro Barros</dc:creator>
  <cp:lastModifiedBy>Alejandro Barros</cp:lastModifiedBy>
  <cp:revision>141</cp:revision>
  <cp:lastPrinted>2011-07-19T16:28:55Z</cp:lastPrinted>
  <dcterms:created xsi:type="dcterms:W3CDTF">2011-04-25T00:34:45Z</dcterms:created>
  <dcterms:modified xsi:type="dcterms:W3CDTF">2011-10-18T10:54:13Z</dcterms:modified>
</cp:coreProperties>
</file>